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3" r:id="rId1"/>
  </p:sldMasterIdLst>
  <p:sldIdLst>
    <p:sldId id="256" r:id="rId2"/>
    <p:sldId id="257" r:id="rId3"/>
    <p:sldId id="259" r:id="rId4"/>
    <p:sldId id="258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1DA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CC631B3-6E8A-4B63-8785-3CDE55CC7E62}" v="539" dt="2025-05-06T20:42:13.103"/>
    <p1510:client id="{B09F9C4B-FED8-2466-3B6C-834B8048E144}" v="4" dt="2025-05-06T01:12:13.9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42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ke Tam" userId="8bb4898cc8e38d9d" providerId="LiveId" clId="{2CC631B3-6E8A-4B63-8785-3CDE55CC7E62}"/>
    <pc:docChg chg="undo custSel modSld">
      <pc:chgData name="Luke Tam" userId="8bb4898cc8e38d9d" providerId="LiveId" clId="{2CC631B3-6E8A-4B63-8785-3CDE55CC7E62}" dt="2025-05-06T20:42:13.103" v="690" actId="313"/>
      <pc:docMkLst>
        <pc:docMk/>
      </pc:docMkLst>
      <pc:sldChg chg="modSp modAnim">
        <pc:chgData name="Luke Tam" userId="8bb4898cc8e38d9d" providerId="LiveId" clId="{2CC631B3-6E8A-4B63-8785-3CDE55CC7E62}" dt="2025-05-06T20:38:33.634" v="677"/>
        <pc:sldMkLst>
          <pc:docMk/>
          <pc:sldMk cId="2790427586" sldId="256"/>
        </pc:sldMkLst>
        <pc:spChg chg="mod">
          <ac:chgData name="Luke Tam" userId="8bb4898cc8e38d9d" providerId="LiveId" clId="{2CC631B3-6E8A-4B63-8785-3CDE55CC7E62}" dt="2025-05-06T20:15:19.208" v="170" actId="113"/>
          <ac:spMkLst>
            <pc:docMk/>
            <pc:sldMk cId="2790427586" sldId="256"/>
            <ac:spMk id="2" creationId="{FD944A8B-B88D-96A2-1448-3CD102138E1A}"/>
          </ac:spMkLst>
        </pc:spChg>
      </pc:sldChg>
      <pc:sldChg chg="modSp">
        <pc:chgData name="Luke Tam" userId="8bb4898cc8e38d9d" providerId="LiveId" clId="{2CC631B3-6E8A-4B63-8785-3CDE55CC7E62}" dt="2025-05-06T20:15:08.405" v="169" actId="20577"/>
        <pc:sldMkLst>
          <pc:docMk/>
          <pc:sldMk cId="2239833831" sldId="257"/>
        </pc:sldMkLst>
        <pc:graphicFrameChg chg="mod">
          <ac:chgData name="Luke Tam" userId="8bb4898cc8e38d9d" providerId="LiveId" clId="{2CC631B3-6E8A-4B63-8785-3CDE55CC7E62}" dt="2025-05-06T20:15:08.405" v="169" actId="20577"/>
          <ac:graphicFrameMkLst>
            <pc:docMk/>
            <pc:sldMk cId="2239833831" sldId="257"/>
            <ac:graphicFrameMk id="5" creationId="{746BD344-0CBF-F31B-E39A-24271C1040B5}"/>
          </ac:graphicFrameMkLst>
        </pc:graphicFrameChg>
      </pc:sldChg>
      <pc:sldChg chg="modSp mod">
        <pc:chgData name="Luke Tam" userId="8bb4898cc8e38d9d" providerId="LiveId" clId="{2CC631B3-6E8A-4B63-8785-3CDE55CC7E62}" dt="2025-05-06T20:22:20.840" v="456" actId="113"/>
        <pc:sldMkLst>
          <pc:docMk/>
          <pc:sldMk cId="2523540254" sldId="258"/>
        </pc:sldMkLst>
        <pc:spChg chg="mod">
          <ac:chgData name="Luke Tam" userId="8bb4898cc8e38d9d" providerId="LiveId" clId="{2CC631B3-6E8A-4B63-8785-3CDE55CC7E62}" dt="2025-05-06T20:21:07.726" v="452" actId="113"/>
          <ac:spMkLst>
            <pc:docMk/>
            <pc:sldMk cId="2523540254" sldId="258"/>
            <ac:spMk id="2" creationId="{1655E22C-42C3-8F05-C702-720F8AEA14B5}"/>
          </ac:spMkLst>
        </pc:spChg>
        <pc:spChg chg="mod">
          <ac:chgData name="Luke Tam" userId="8bb4898cc8e38d9d" providerId="LiveId" clId="{2CC631B3-6E8A-4B63-8785-3CDE55CC7E62}" dt="2025-05-06T20:22:20.840" v="456" actId="113"/>
          <ac:spMkLst>
            <pc:docMk/>
            <pc:sldMk cId="2523540254" sldId="258"/>
            <ac:spMk id="3" creationId="{CE7E70DB-83D0-FDEA-6067-60FD124FC1DE}"/>
          </ac:spMkLst>
        </pc:spChg>
      </pc:sldChg>
      <pc:sldChg chg="addSp delSp modSp mod">
        <pc:chgData name="Luke Tam" userId="8bb4898cc8e38d9d" providerId="LiveId" clId="{2CC631B3-6E8A-4B63-8785-3CDE55CC7E62}" dt="2025-05-06T20:36:09.153" v="602"/>
        <pc:sldMkLst>
          <pc:docMk/>
          <pc:sldMk cId="78695582" sldId="259"/>
        </pc:sldMkLst>
        <pc:spChg chg="mod">
          <ac:chgData name="Luke Tam" userId="8bb4898cc8e38d9d" providerId="LiveId" clId="{2CC631B3-6E8A-4B63-8785-3CDE55CC7E62}" dt="2025-05-06T20:20:52.631" v="451" actId="20577"/>
          <ac:spMkLst>
            <pc:docMk/>
            <pc:sldMk cId="78695582" sldId="259"/>
            <ac:spMk id="2" creationId="{A17C6F08-48D8-BEF6-1C10-055222F58510}"/>
          </ac:spMkLst>
        </pc:spChg>
        <pc:spChg chg="add del mod">
          <ac:chgData name="Luke Tam" userId="8bb4898cc8e38d9d" providerId="LiveId" clId="{2CC631B3-6E8A-4B63-8785-3CDE55CC7E62}" dt="2025-05-06T20:36:09.153" v="602"/>
          <ac:spMkLst>
            <pc:docMk/>
            <pc:sldMk cId="78695582" sldId="259"/>
            <ac:spMk id="4" creationId="{ABA2FBFA-CE48-E668-0A77-64F97B12A5D6}"/>
          </ac:spMkLst>
        </pc:spChg>
        <pc:graphicFrameChg chg="del mod">
          <ac:chgData name="Luke Tam" userId="8bb4898cc8e38d9d" providerId="LiveId" clId="{2CC631B3-6E8A-4B63-8785-3CDE55CC7E62}" dt="2025-05-06T20:36:08.146" v="601" actId="478"/>
          <ac:graphicFrameMkLst>
            <pc:docMk/>
            <pc:sldMk cId="78695582" sldId="259"/>
            <ac:graphicFrameMk id="5" creationId="{0E8FC6AD-8A26-726C-E918-B89D0C5337ED}"/>
          </ac:graphicFrameMkLst>
        </pc:graphicFrameChg>
        <pc:graphicFrameChg chg="add mod">
          <ac:chgData name="Luke Tam" userId="8bb4898cc8e38d9d" providerId="LiveId" clId="{2CC631B3-6E8A-4B63-8785-3CDE55CC7E62}" dt="2025-05-06T20:36:09.153" v="602"/>
          <ac:graphicFrameMkLst>
            <pc:docMk/>
            <pc:sldMk cId="78695582" sldId="259"/>
            <ac:graphicFrameMk id="6" creationId="{E71A8EDA-BBBD-A04F-001D-53616BBBB54C}"/>
          </ac:graphicFrameMkLst>
        </pc:graphicFrameChg>
      </pc:sldChg>
      <pc:sldChg chg="addSp modSp mod">
        <pc:chgData name="Luke Tam" userId="8bb4898cc8e38d9d" providerId="LiveId" clId="{2CC631B3-6E8A-4B63-8785-3CDE55CC7E62}" dt="2025-05-06T20:41:48.270" v="687" actId="20577"/>
        <pc:sldMkLst>
          <pc:docMk/>
          <pc:sldMk cId="902687515" sldId="260"/>
        </pc:sldMkLst>
        <pc:spChg chg="mod">
          <ac:chgData name="Luke Tam" userId="8bb4898cc8e38d9d" providerId="LiveId" clId="{2CC631B3-6E8A-4B63-8785-3CDE55CC7E62}" dt="2025-05-06T20:22:34.344" v="457" actId="113"/>
          <ac:spMkLst>
            <pc:docMk/>
            <pc:sldMk cId="902687515" sldId="260"/>
            <ac:spMk id="2" creationId="{F3E7A79D-1B82-0850-D13C-519BEB1F32B1}"/>
          </ac:spMkLst>
        </pc:spChg>
        <pc:spChg chg="mod">
          <ac:chgData name="Luke Tam" userId="8bb4898cc8e38d9d" providerId="LiveId" clId="{2CC631B3-6E8A-4B63-8785-3CDE55CC7E62}" dt="2025-05-06T20:41:48.270" v="687" actId="20577"/>
          <ac:spMkLst>
            <pc:docMk/>
            <pc:sldMk cId="902687515" sldId="260"/>
            <ac:spMk id="3" creationId="{224C05C2-305B-BF03-B811-53BDF652A0AD}"/>
          </ac:spMkLst>
        </pc:spChg>
        <pc:spChg chg="add">
          <ac:chgData name="Luke Tam" userId="8bb4898cc8e38d9d" providerId="LiveId" clId="{2CC631B3-6E8A-4B63-8785-3CDE55CC7E62}" dt="2025-05-06T20:33:14.727" v="458"/>
          <ac:spMkLst>
            <pc:docMk/>
            <pc:sldMk cId="902687515" sldId="260"/>
            <ac:spMk id="4" creationId="{CF0ED43F-3FF5-7D1D-D179-024D922609BC}"/>
          </ac:spMkLst>
        </pc:spChg>
      </pc:sldChg>
      <pc:sldChg chg="addSp delSp modSp mod">
        <pc:chgData name="Luke Tam" userId="8bb4898cc8e38d9d" providerId="LiveId" clId="{2CC631B3-6E8A-4B63-8785-3CDE55CC7E62}" dt="2025-05-06T20:42:13.103" v="690" actId="313"/>
        <pc:sldMkLst>
          <pc:docMk/>
          <pc:sldMk cId="830741729" sldId="261"/>
        </pc:sldMkLst>
        <pc:spChg chg="mod">
          <ac:chgData name="Luke Tam" userId="8bb4898cc8e38d9d" providerId="LiveId" clId="{2CC631B3-6E8A-4B63-8785-3CDE55CC7E62}" dt="2025-05-06T20:35:43.711" v="595" actId="113"/>
          <ac:spMkLst>
            <pc:docMk/>
            <pc:sldMk cId="830741729" sldId="261"/>
            <ac:spMk id="2" creationId="{2F98866D-E1A9-4A95-5D91-4B21C2F6CF8A}"/>
          </ac:spMkLst>
        </pc:spChg>
        <pc:spChg chg="add del">
          <ac:chgData name="Luke Tam" userId="8bb4898cc8e38d9d" providerId="LiveId" clId="{2CC631B3-6E8A-4B63-8785-3CDE55CC7E62}" dt="2025-05-06T20:35:51.891" v="598"/>
          <ac:spMkLst>
            <pc:docMk/>
            <pc:sldMk cId="830741729" sldId="261"/>
            <ac:spMk id="3" creationId="{63E3DCD5-90D7-4407-3084-576A602D1394}"/>
          </ac:spMkLst>
        </pc:spChg>
        <pc:spChg chg="add del mod">
          <ac:chgData name="Luke Tam" userId="8bb4898cc8e38d9d" providerId="LiveId" clId="{2CC631B3-6E8A-4B63-8785-3CDE55CC7E62}" dt="2025-05-06T20:36:00.924" v="600"/>
          <ac:spMkLst>
            <pc:docMk/>
            <pc:sldMk cId="830741729" sldId="261"/>
            <ac:spMk id="7" creationId="{0D740107-5E80-F60F-2F68-1546F106821D}"/>
          </ac:spMkLst>
        </pc:spChg>
        <pc:graphicFrameChg chg="add mod">
          <ac:chgData name="Luke Tam" userId="8bb4898cc8e38d9d" providerId="LiveId" clId="{2CC631B3-6E8A-4B63-8785-3CDE55CC7E62}" dt="2025-05-06T20:35:50.804" v="597"/>
          <ac:graphicFrameMkLst>
            <pc:docMk/>
            <pc:sldMk cId="830741729" sldId="261"/>
            <ac:graphicFrameMk id="4" creationId="{75242A99-F532-56BC-B014-74D3FF6CE99A}"/>
          </ac:graphicFrameMkLst>
        </pc:graphicFrameChg>
        <pc:graphicFrameChg chg="add del mod">
          <ac:chgData name="Luke Tam" userId="8bb4898cc8e38d9d" providerId="LiveId" clId="{2CC631B3-6E8A-4B63-8785-3CDE55CC7E62}" dt="2025-05-06T20:35:59.995" v="599" actId="478"/>
          <ac:graphicFrameMkLst>
            <pc:docMk/>
            <pc:sldMk cId="830741729" sldId="261"/>
            <ac:graphicFrameMk id="5" creationId="{25FA5BE7-C364-FB7A-151A-17336174D06C}"/>
          </ac:graphicFrameMkLst>
        </pc:graphicFrameChg>
        <pc:graphicFrameChg chg="add mod">
          <ac:chgData name="Luke Tam" userId="8bb4898cc8e38d9d" providerId="LiveId" clId="{2CC631B3-6E8A-4B63-8785-3CDE55CC7E62}" dt="2025-05-06T20:42:13.103" v="690" actId="313"/>
          <ac:graphicFrameMkLst>
            <pc:docMk/>
            <pc:sldMk cId="830741729" sldId="261"/>
            <ac:graphicFrameMk id="8" creationId="{4B1BD6A8-084F-93D6-EA1E-657061E3B94A}"/>
          </ac:graphicFrameMkLst>
        </pc:graphicFrameChg>
      </pc:sldChg>
    </pc:docChg>
  </pc:docChgLst>
</pc:chgInfo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2">
  <dgm:title val=""/>
  <dgm:desc val=""/>
  <dgm:catLst>
    <dgm:cat type="mainScheme" pri="10200"/>
  </dgm:catLst>
  <dgm:styleLbl name="node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lig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lnNode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node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f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2">
        <a:tint val="4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dk2"/>
    </dgm:txFillClrLst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1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2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3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asst4">
    <dgm:fillClrLst meth="repeat">
      <a:schemeClr val="lt1"/>
    </dgm:fillClrLst>
    <dgm:linClrLst meth="repeat">
      <a:schemeClr val="dk2">
        <a:shade val="80000"/>
      </a:schemeClr>
    </dgm:linClrLst>
    <dgm:effectClrLst/>
    <dgm:txLinClrLst/>
    <dgm:txFillClrLst meth="repeat">
      <a:schemeClr val="dk2"/>
    </dgm:txFillClrLst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conF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align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trAlignAcc1">
    <dgm:fillClrLst meth="repeat">
      <a:schemeClr val="dk2">
        <a:alpha val="4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Acc1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F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Align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solidBgAcc1">
    <dgm:fillClrLst meth="repeat">
      <a:schemeClr val="lt1"/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2">
        <a:alpha val="90000"/>
      </a:schemeClr>
    </dgm:linClrLst>
    <dgm:effectClrLst/>
    <dgm:txLinClrLst/>
    <dgm:txFillClrLst meth="repeat">
      <a:schemeClr val="dk2"/>
    </dgm:txFillClrLst>
    <dgm:txEffectClrLst/>
  </dgm:styleLbl>
  <dgm:styleLbl name="fgAcc0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2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3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fgAcc4">
    <dgm:fillClrLst meth="repeat">
      <a:schemeClr val="dk2">
        <a:alpha val="90000"/>
        <a:tint val="40000"/>
      </a:schemeClr>
    </dgm:fillClrLst>
    <dgm:linClrLst meth="repeat">
      <a:schemeClr val="dk2"/>
    </dgm:linClrLst>
    <dgm:effectClrLst/>
    <dgm:txLinClrLst/>
    <dgm:txFillClrLst meth="repeat">
      <a:schemeClr val="dk2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1"/>
    </dgm:linClrLst>
    <dgm:effectClrLst/>
    <dgm:txLinClrLst/>
    <dgm:txFillClrLst meth="repeat">
      <a:schemeClr val="dk2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2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E06D9DE-B172-4A37-8051-540D5C2A9AE6}" type="doc">
      <dgm:prSet loTypeId="urn:microsoft.com/office/officeart/2018/2/layout/IconVerticalSolidList" loCatId="icon" qsTypeId="urn:microsoft.com/office/officeart/2005/8/quickstyle/simple3" qsCatId="simple" csTypeId="urn:microsoft.com/office/officeart/2005/8/colors/accent0_1" csCatId="mainScheme" phldr="1"/>
      <dgm:spPr/>
      <dgm:t>
        <a:bodyPr/>
        <a:lstStyle/>
        <a:p>
          <a:endParaRPr lang="en-US"/>
        </a:p>
      </dgm:t>
    </dgm:pt>
    <dgm:pt modelId="{E4B2C1B1-8CDD-4FFC-B2D9-4625F291E2E0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Goal</a:t>
          </a:r>
          <a:r>
            <a:rPr lang="en-US" dirty="0"/>
            <a:t>: Build a data-driven country comparison tool focused on indicators relevant to expatriates and global citizens</a:t>
          </a:r>
        </a:p>
      </dgm:t>
    </dgm:pt>
    <dgm:pt modelId="{6DAD2619-BA3E-4FEE-A5C3-2B2EA7574A3C}" type="parTrans" cxnId="{FEB3BBDE-1E6E-4B0A-8A4F-03A9620C894E}">
      <dgm:prSet/>
      <dgm:spPr/>
      <dgm:t>
        <a:bodyPr/>
        <a:lstStyle/>
        <a:p>
          <a:endParaRPr lang="en-US"/>
        </a:p>
      </dgm:t>
    </dgm:pt>
    <dgm:pt modelId="{9F5C50F8-D31F-4952-A991-65FA190AE179}" type="sibTrans" cxnId="{FEB3BBDE-1E6E-4B0A-8A4F-03A9620C894E}">
      <dgm:prSet/>
      <dgm:spPr/>
      <dgm:t>
        <a:bodyPr/>
        <a:lstStyle/>
        <a:p>
          <a:endParaRPr lang="en-US"/>
        </a:p>
      </dgm:t>
    </dgm:pt>
    <dgm:pt modelId="{43DFB725-E230-456A-B33F-7D0000E275D1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Method</a:t>
          </a:r>
          <a:r>
            <a:rPr lang="en-US" dirty="0"/>
            <a:t>: Data import, cleaning, and visualization using Python;</a:t>
          </a:r>
          <a:br>
            <a:rPr lang="en-US" dirty="0"/>
          </a:br>
          <a:r>
            <a:rPr lang="en-US" dirty="0"/>
            <a:t>Plotly and Streamlit are the primary Python libraries used</a:t>
          </a:r>
        </a:p>
      </dgm:t>
    </dgm:pt>
    <dgm:pt modelId="{041B1577-4850-4424-95D6-691010AA93A7}" type="parTrans" cxnId="{6D18CF6A-0457-4D3F-9F1C-20AB26C6076A}">
      <dgm:prSet/>
      <dgm:spPr/>
      <dgm:t>
        <a:bodyPr/>
        <a:lstStyle/>
        <a:p>
          <a:endParaRPr lang="en-US"/>
        </a:p>
      </dgm:t>
    </dgm:pt>
    <dgm:pt modelId="{55C34A3A-3D0E-45D1-AE26-003F3B488C40}" type="sibTrans" cxnId="{6D18CF6A-0457-4D3F-9F1C-20AB26C6076A}">
      <dgm:prSet/>
      <dgm:spPr/>
      <dgm:t>
        <a:bodyPr/>
        <a:lstStyle/>
        <a:p>
          <a:endParaRPr lang="en-US"/>
        </a:p>
      </dgm:t>
    </dgm:pt>
    <dgm:pt modelId="{2188A465-6014-4811-A208-31FB6D33792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="1" dirty="0"/>
            <a:t>Output</a:t>
          </a:r>
          <a:r>
            <a:rPr lang="en-US" dirty="0"/>
            <a:t>: An interactive dashboard comparing 50 countries across </a:t>
          </a:r>
          <a:br>
            <a:rPr lang="en-US" dirty="0"/>
          </a:br>
          <a:r>
            <a:rPr lang="en-US" dirty="0"/>
            <a:t>7 key topic areas</a:t>
          </a:r>
        </a:p>
      </dgm:t>
    </dgm:pt>
    <dgm:pt modelId="{AF68D7DB-97DE-4FAE-AE59-BF82356182D7}" type="parTrans" cxnId="{86D5AA71-F7FB-4E28-8259-047C8AACDCB6}">
      <dgm:prSet/>
      <dgm:spPr/>
      <dgm:t>
        <a:bodyPr/>
        <a:lstStyle/>
        <a:p>
          <a:endParaRPr lang="en-US"/>
        </a:p>
      </dgm:t>
    </dgm:pt>
    <dgm:pt modelId="{2D71BC8B-207F-4AC6-AD64-2297B2E6271A}" type="sibTrans" cxnId="{86D5AA71-F7FB-4E28-8259-047C8AACDCB6}">
      <dgm:prSet/>
      <dgm:spPr/>
      <dgm:t>
        <a:bodyPr/>
        <a:lstStyle/>
        <a:p>
          <a:endParaRPr lang="en-US"/>
        </a:p>
      </dgm:t>
    </dgm:pt>
    <dgm:pt modelId="{EC42091B-D71E-4467-96C3-4E739C0A0733}" type="pres">
      <dgm:prSet presAssocID="{CE06D9DE-B172-4A37-8051-540D5C2A9AE6}" presName="root" presStyleCnt="0">
        <dgm:presLayoutVars>
          <dgm:dir/>
          <dgm:resizeHandles val="exact"/>
        </dgm:presLayoutVars>
      </dgm:prSet>
      <dgm:spPr/>
    </dgm:pt>
    <dgm:pt modelId="{17B29EE6-C223-410A-B718-FE75F1B1D859}" type="pres">
      <dgm:prSet presAssocID="{E4B2C1B1-8CDD-4FFC-B2D9-4625F291E2E0}" presName="compNode" presStyleCnt="0"/>
      <dgm:spPr/>
    </dgm:pt>
    <dgm:pt modelId="{8CACB078-CFA6-4F72-9C0C-8015112874D1}" type="pres">
      <dgm:prSet presAssocID="{E4B2C1B1-8CDD-4FFC-B2D9-4625F291E2E0}" presName="bgRect" presStyleLbl="bgShp" presStyleIdx="0" presStyleCnt="3"/>
      <dgm:spPr/>
    </dgm:pt>
    <dgm:pt modelId="{8484BFD5-4244-4E52-8C96-2EE879731DC2}" type="pres">
      <dgm:prSet presAssocID="{E4B2C1B1-8CDD-4FFC-B2D9-4625F291E2E0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ullseye"/>
        </a:ext>
      </dgm:extLst>
    </dgm:pt>
    <dgm:pt modelId="{BC092C6C-F907-46E4-807D-5E3E92AD5D22}" type="pres">
      <dgm:prSet presAssocID="{E4B2C1B1-8CDD-4FFC-B2D9-4625F291E2E0}" presName="spaceRect" presStyleCnt="0"/>
      <dgm:spPr/>
    </dgm:pt>
    <dgm:pt modelId="{A533C794-87B2-441B-BA66-3367A6B0C52F}" type="pres">
      <dgm:prSet presAssocID="{E4B2C1B1-8CDD-4FFC-B2D9-4625F291E2E0}" presName="parTx" presStyleLbl="revTx" presStyleIdx="0" presStyleCnt="3">
        <dgm:presLayoutVars>
          <dgm:chMax val="0"/>
          <dgm:chPref val="0"/>
        </dgm:presLayoutVars>
      </dgm:prSet>
      <dgm:spPr/>
    </dgm:pt>
    <dgm:pt modelId="{5F474FCF-9B74-4990-A037-D90FB06A8F96}" type="pres">
      <dgm:prSet presAssocID="{9F5C50F8-D31F-4952-A991-65FA190AE179}" presName="sibTrans" presStyleCnt="0"/>
      <dgm:spPr/>
    </dgm:pt>
    <dgm:pt modelId="{EFA13052-8D68-4520-8203-E3A98873959E}" type="pres">
      <dgm:prSet presAssocID="{43DFB725-E230-456A-B33F-7D0000E275D1}" presName="compNode" presStyleCnt="0"/>
      <dgm:spPr/>
    </dgm:pt>
    <dgm:pt modelId="{656DBFF1-F9D5-449C-99DF-12A14B1D6FF9}" type="pres">
      <dgm:prSet presAssocID="{43DFB725-E230-456A-B33F-7D0000E275D1}" presName="bgRect" presStyleLbl="bgShp" presStyleIdx="1" presStyleCnt="3"/>
      <dgm:spPr/>
    </dgm:pt>
    <dgm:pt modelId="{F988CEF4-8B44-4733-8C16-B8A479DA6320}" type="pres">
      <dgm:prSet presAssocID="{43DFB725-E230-456A-B33F-7D0000E275D1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Programmer"/>
        </a:ext>
      </dgm:extLst>
    </dgm:pt>
    <dgm:pt modelId="{56EA9527-1988-4C09-B529-0115F628FAF8}" type="pres">
      <dgm:prSet presAssocID="{43DFB725-E230-456A-B33F-7D0000E275D1}" presName="spaceRect" presStyleCnt="0"/>
      <dgm:spPr/>
    </dgm:pt>
    <dgm:pt modelId="{50D021A9-8B20-4B15-8B55-2CF91CF26367}" type="pres">
      <dgm:prSet presAssocID="{43DFB725-E230-456A-B33F-7D0000E275D1}" presName="parTx" presStyleLbl="revTx" presStyleIdx="1" presStyleCnt="3">
        <dgm:presLayoutVars>
          <dgm:chMax val="0"/>
          <dgm:chPref val="0"/>
        </dgm:presLayoutVars>
      </dgm:prSet>
      <dgm:spPr/>
    </dgm:pt>
    <dgm:pt modelId="{A63E2853-E1B1-4538-AF70-A282EE7BEF95}" type="pres">
      <dgm:prSet presAssocID="{55C34A3A-3D0E-45D1-AE26-003F3B488C40}" presName="sibTrans" presStyleCnt="0"/>
      <dgm:spPr/>
    </dgm:pt>
    <dgm:pt modelId="{818D5A57-9893-43B3-91F4-AEA2AB71AF16}" type="pres">
      <dgm:prSet presAssocID="{2188A465-6014-4811-A208-31FB6D33792C}" presName="compNode" presStyleCnt="0"/>
      <dgm:spPr/>
    </dgm:pt>
    <dgm:pt modelId="{C02640C8-5F8B-4BB3-9363-DA3E76BF696B}" type="pres">
      <dgm:prSet presAssocID="{2188A465-6014-4811-A208-31FB6D33792C}" presName="bgRect" presStyleLbl="bgShp" presStyleIdx="2" presStyleCnt="3"/>
      <dgm:spPr/>
    </dgm:pt>
    <dgm:pt modelId="{85D97DCC-7AF0-4918-A1C0-4257036478F2}" type="pres">
      <dgm:prSet presAssocID="{2188A465-6014-4811-A208-31FB6D33792C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Bar chart"/>
        </a:ext>
      </dgm:extLst>
    </dgm:pt>
    <dgm:pt modelId="{7A7EC4C6-0B97-4091-A1D0-283642F617B5}" type="pres">
      <dgm:prSet presAssocID="{2188A465-6014-4811-A208-31FB6D33792C}" presName="spaceRect" presStyleCnt="0"/>
      <dgm:spPr/>
    </dgm:pt>
    <dgm:pt modelId="{90DBFCE7-11F6-4931-9D8B-EAE250EACF4D}" type="pres">
      <dgm:prSet presAssocID="{2188A465-6014-4811-A208-31FB6D33792C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4B976C00-CAC9-4186-8BEF-C2438109F1A6}" type="presOf" srcId="{E4B2C1B1-8CDD-4FFC-B2D9-4625F291E2E0}" destId="{A533C794-87B2-441B-BA66-3367A6B0C52F}" srcOrd="0" destOrd="0" presId="urn:microsoft.com/office/officeart/2018/2/layout/IconVerticalSolidList"/>
    <dgm:cxn modelId="{A0B47C07-A006-4106-874C-FEEDCDA0B48F}" type="presOf" srcId="{43DFB725-E230-456A-B33F-7D0000E275D1}" destId="{50D021A9-8B20-4B15-8B55-2CF91CF26367}" srcOrd="0" destOrd="0" presId="urn:microsoft.com/office/officeart/2018/2/layout/IconVerticalSolidList"/>
    <dgm:cxn modelId="{8546CD63-3903-493E-B188-362249D6922A}" type="presOf" srcId="{2188A465-6014-4811-A208-31FB6D33792C}" destId="{90DBFCE7-11F6-4931-9D8B-EAE250EACF4D}" srcOrd="0" destOrd="0" presId="urn:microsoft.com/office/officeart/2018/2/layout/IconVerticalSolidList"/>
    <dgm:cxn modelId="{6D18CF6A-0457-4D3F-9F1C-20AB26C6076A}" srcId="{CE06D9DE-B172-4A37-8051-540D5C2A9AE6}" destId="{43DFB725-E230-456A-B33F-7D0000E275D1}" srcOrd="1" destOrd="0" parTransId="{041B1577-4850-4424-95D6-691010AA93A7}" sibTransId="{55C34A3A-3D0E-45D1-AE26-003F3B488C40}"/>
    <dgm:cxn modelId="{86D5AA71-F7FB-4E28-8259-047C8AACDCB6}" srcId="{CE06D9DE-B172-4A37-8051-540D5C2A9AE6}" destId="{2188A465-6014-4811-A208-31FB6D33792C}" srcOrd="2" destOrd="0" parTransId="{AF68D7DB-97DE-4FAE-AE59-BF82356182D7}" sibTransId="{2D71BC8B-207F-4AC6-AD64-2297B2E6271A}"/>
    <dgm:cxn modelId="{FBDF5177-42F9-47C4-939A-7F5BCB1F7C7E}" type="presOf" srcId="{CE06D9DE-B172-4A37-8051-540D5C2A9AE6}" destId="{EC42091B-D71E-4467-96C3-4E739C0A0733}" srcOrd="0" destOrd="0" presId="urn:microsoft.com/office/officeart/2018/2/layout/IconVerticalSolidList"/>
    <dgm:cxn modelId="{FEB3BBDE-1E6E-4B0A-8A4F-03A9620C894E}" srcId="{CE06D9DE-B172-4A37-8051-540D5C2A9AE6}" destId="{E4B2C1B1-8CDD-4FFC-B2D9-4625F291E2E0}" srcOrd="0" destOrd="0" parTransId="{6DAD2619-BA3E-4FEE-A5C3-2B2EA7574A3C}" sibTransId="{9F5C50F8-D31F-4952-A991-65FA190AE179}"/>
    <dgm:cxn modelId="{8065E2D2-2357-45DD-8985-C4C866DABA37}" type="presParOf" srcId="{EC42091B-D71E-4467-96C3-4E739C0A0733}" destId="{17B29EE6-C223-410A-B718-FE75F1B1D859}" srcOrd="0" destOrd="0" presId="urn:microsoft.com/office/officeart/2018/2/layout/IconVerticalSolidList"/>
    <dgm:cxn modelId="{C0482581-14C8-44E3-B366-5DA273FF6C26}" type="presParOf" srcId="{17B29EE6-C223-410A-B718-FE75F1B1D859}" destId="{8CACB078-CFA6-4F72-9C0C-8015112874D1}" srcOrd="0" destOrd="0" presId="urn:microsoft.com/office/officeart/2018/2/layout/IconVerticalSolidList"/>
    <dgm:cxn modelId="{657337B5-C609-461F-8EA2-AD254D9C43B4}" type="presParOf" srcId="{17B29EE6-C223-410A-B718-FE75F1B1D859}" destId="{8484BFD5-4244-4E52-8C96-2EE879731DC2}" srcOrd="1" destOrd="0" presId="urn:microsoft.com/office/officeart/2018/2/layout/IconVerticalSolidList"/>
    <dgm:cxn modelId="{9B2AECC9-79CC-46F1-8111-88C69776AECD}" type="presParOf" srcId="{17B29EE6-C223-410A-B718-FE75F1B1D859}" destId="{BC092C6C-F907-46E4-807D-5E3E92AD5D22}" srcOrd="2" destOrd="0" presId="urn:microsoft.com/office/officeart/2018/2/layout/IconVerticalSolidList"/>
    <dgm:cxn modelId="{4F4ACA9E-8B0B-46E5-9D52-74AAEEF70741}" type="presParOf" srcId="{17B29EE6-C223-410A-B718-FE75F1B1D859}" destId="{A533C794-87B2-441B-BA66-3367A6B0C52F}" srcOrd="3" destOrd="0" presId="urn:microsoft.com/office/officeart/2018/2/layout/IconVerticalSolidList"/>
    <dgm:cxn modelId="{15539BAC-44AF-4EC2-A17B-5A481B3C49D5}" type="presParOf" srcId="{EC42091B-D71E-4467-96C3-4E739C0A0733}" destId="{5F474FCF-9B74-4990-A037-D90FB06A8F96}" srcOrd="1" destOrd="0" presId="urn:microsoft.com/office/officeart/2018/2/layout/IconVerticalSolidList"/>
    <dgm:cxn modelId="{8ECE3437-F77A-49D9-93CE-1E9884493FCE}" type="presParOf" srcId="{EC42091B-D71E-4467-96C3-4E739C0A0733}" destId="{EFA13052-8D68-4520-8203-E3A98873959E}" srcOrd="2" destOrd="0" presId="urn:microsoft.com/office/officeart/2018/2/layout/IconVerticalSolidList"/>
    <dgm:cxn modelId="{429A2A55-9DE2-4656-9ECB-0F6B3176C93D}" type="presParOf" srcId="{EFA13052-8D68-4520-8203-E3A98873959E}" destId="{656DBFF1-F9D5-449C-99DF-12A14B1D6FF9}" srcOrd="0" destOrd="0" presId="urn:microsoft.com/office/officeart/2018/2/layout/IconVerticalSolidList"/>
    <dgm:cxn modelId="{456258B6-FCFE-4CE9-A259-762F5090E8F0}" type="presParOf" srcId="{EFA13052-8D68-4520-8203-E3A98873959E}" destId="{F988CEF4-8B44-4733-8C16-B8A479DA6320}" srcOrd="1" destOrd="0" presId="urn:microsoft.com/office/officeart/2018/2/layout/IconVerticalSolidList"/>
    <dgm:cxn modelId="{E38AF2AA-91C0-4FB5-A202-A25A7519A9AC}" type="presParOf" srcId="{EFA13052-8D68-4520-8203-E3A98873959E}" destId="{56EA9527-1988-4C09-B529-0115F628FAF8}" srcOrd="2" destOrd="0" presId="urn:microsoft.com/office/officeart/2018/2/layout/IconVerticalSolidList"/>
    <dgm:cxn modelId="{2B9DC3E4-E4E4-4302-81BD-457D44B506A6}" type="presParOf" srcId="{EFA13052-8D68-4520-8203-E3A98873959E}" destId="{50D021A9-8B20-4B15-8B55-2CF91CF26367}" srcOrd="3" destOrd="0" presId="urn:microsoft.com/office/officeart/2018/2/layout/IconVerticalSolidList"/>
    <dgm:cxn modelId="{834221FD-A04C-4626-9C97-0EF1DB735E2B}" type="presParOf" srcId="{EC42091B-D71E-4467-96C3-4E739C0A0733}" destId="{A63E2853-E1B1-4538-AF70-A282EE7BEF95}" srcOrd="3" destOrd="0" presId="urn:microsoft.com/office/officeart/2018/2/layout/IconVerticalSolidList"/>
    <dgm:cxn modelId="{9E405A7F-C565-48CE-A052-87F580075D1D}" type="presParOf" srcId="{EC42091B-D71E-4467-96C3-4E739C0A0733}" destId="{818D5A57-9893-43B3-91F4-AEA2AB71AF16}" srcOrd="4" destOrd="0" presId="urn:microsoft.com/office/officeart/2018/2/layout/IconVerticalSolidList"/>
    <dgm:cxn modelId="{768A43D0-5641-447B-A909-686B19E1D12B}" type="presParOf" srcId="{818D5A57-9893-43B3-91F4-AEA2AB71AF16}" destId="{C02640C8-5F8B-4BB3-9363-DA3E76BF696B}" srcOrd="0" destOrd="0" presId="urn:microsoft.com/office/officeart/2018/2/layout/IconVerticalSolidList"/>
    <dgm:cxn modelId="{B46F24DD-1957-46FA-81B3-1B3767442231}" type="presParOf" srcId="{818D5A57-9893-43B3-91F4-AEA2AB71AF16}" destId="{85D97DCC-7AF0-4918-A1C0-4257036478F2}" srcOrd="1" destOrd="0" presId="urn:microsoft.com/office/officeart/2018/2/layout/IconVerticalSolidList"/>
    <dgm:cxn modelId="{772F72B0-85DA-4924-B773-98EF7380FFED}" type="presParOf" srcId="{818D5A57-9893-43B3-91F4-AEA2AB71AF16}" destId="{7A7EC4C6-0B97-4091-A1D0-283642F617B5}" srcOrd="2" destOrd="0" presId="urn:microsoft.com/office/officeart/2018/2/layout/IconVerticalSolidList"/>
    <dgm:cxn modelId="{55A24098-9A66-48A2-B718-BD974FC2114E}" type="presParOf" srcId="{818D5A57-9893-43B3-91F4-AEA2AB71AF16}" destId="{90DBFCE7-11F6-4931-9D8B-EAE250EACF4D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737FF7F-C525-47F4-9BCD-AC879841C18A}" type="doc">
      <dgm:prSet loTypeId="urn:microsoft.com/office/officeart/2005/8/layout/hierarchy1" loCatId="hierarchy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en-US"/>
        </a:p>
      </dgm:t>
    </dgm:pt>
    <dgm:pt modelId="{9978E84C-F1DB-4D06-AF54-35BB6F1BE0A5}">
      <dgm:prSet/>
      <dgm:spPr/>
      <dgm:t>
        <a:bodyPr/>
        <a:lstStyle/>
        <a:p>
          <a:r>
            <a:rPr lang="en-US" b="1" dirty="0"/>
            <a:t>Primary Data Source</a:t>
          </a:r>
          <a:r>
            <a:rPr lang="en-US" dirty="0"/>
            <a:t>:</a:t>
          </a:r>
          <a:br>
            <a:rPr lang="en-US" dirty="0"/>
          </a:br>
          <a:br>
            <a:rPr lang="en-US" dirty="0"/>
          </a:br>
          <a:r>
            <a:rPr lang="en-US" dirty="0"/>
            <a:t>The World Bank’s </a:t>
          </a:r>
          <a:r>
            <a:rPr lang="en-US" i="1" dirty="0"/>
            <a:t>World Development Indicators</a:t>
          </a:r>
          <a:r>
            <a:rPr lang="en-US" dirty="0"/>
            <a:t> (WDI) database</a:t>
          </a:r>
        </a:p>
      </dgm:t>
    </dgm:pt>
    <dgm:pt modelId="{66E094C0-CF0D-4C1D-B0F6-55DCF2C89F1D}" type="parTrans" cxnId="{997A9335-6030-4B48-B943-044C095FA89D}">
      <dgm:prSet/>
      <dgm:spPr/>
      <dgm:t>
        <a:bodyPr/>
        <a:lstStyle/>
        <a:p>
          <a:endParaRPr lang="en-US"/>
        </a:p>
      </dgm:t>
    </dgm:pt>
    <dgm:pt modelId="{95F3BE55-3488-4126-9AAF-69E4650B5643}" type="sibTrans" cxnId="{997A9335-6030-4B48-B943-044C095FA89D}">
      <dgm:prSet/>
      <dgm:spPr/>
      <dgm:t>
        <a:bodyPr/>
        <a:lstStyle/>
        <a:p>
          <a:endParaRPr lang="en-US"/>
        </a:p>
      </dgm:t>
    </dgm:pt>
    <dgm:pt modelId="{7EA31D8A-413F-494A-9EA4-97DBDFBA5D28}">
      <dgm:prSet/>
      <dgm:spPr/>
      <dgm:t>
        <a:bodyPr/>
        <a:lstStyle/>
        <a:p>
          <a:r>
            <a:rPr lang="en-US" b="1" dirty="0"/>
            <a:t>Secondary Data Source:</a:t>
          </a:r>
          <a:br>
            <a:rPr lang="en-US" b="1" dirty="0"/>
          </a:br>
          <a:br>
            <a:rPr lang="en-US" b="1" dirty="0"/>
          </a:br>
          <a:r>
            <a:rPr lang="en-US" b="0" dirty="0"/>
            <a:t>The United Nations’ 2024 </a:t>
          </a:r>
          <a:r>
            <a:rPr lang="en-US" dirty="0"/>
            <a:t>immigrant population data</a:t>
          </a:r>
          <a:br>
            <a:rPr lang="en-US" dirty="0"/>
          </a:br>
          <a:endParaRPr lang="en-US" dirty="0"/>
        </a:p>
      </dgm:t>
    </dgm:pt>
    <dgm:pt modelId="{6634BA28-7CC2-4CD1-B287-A7A72701DC27}" type="parTrans" cxnId="{15A0735F-68DB-4619-9B3F-D41622D4BEFF}">
      <dgm:prSet/>
      <dgm:spPr/>
      <dgm:t>
        <a:bodyPr/>
        <a:lstStyle/>
        <a:p>
          <a:endParaRPr lang="en-US"/>
        </a:p>
      </dgm:t>
    </dgm:pt>
    <dgm:pt modelId="{7F3F712E-5DCB-4613-B5CA-076DA3CF3262}" type="sibTrans" cxnId="{15A0735F-68DB-4619-9B3F-D41622D4BEFF}">
      <dgm:prSet/>
      <dgm:spPr/>
      <dgm:t>
        <a:bodyPr/>
        <a:lstStyle/>
        <a:p>
          <a:endParaRPr lang="en-US"/>
        </a:p>
      </dgm:t>
    </dgm:pt>
    <dgm:pt modelId="{3911C75D-82D4-42B1-858D-6894D54D58BF}">
      <dgm:prSet/>
      <dgm:spPr/>
      <dgm:t>
        <a:bodyPr/>
        <a:lstStyle/>
        <a:p>
          <a:r>
            <a:rPr lang="en-US" b="1" dirty="0"/>
            <a:t>Data Source Selection:</a:t>
          </a:r>
          <a:br>
            <a:rPr lang="en-US" b="1" dirty="0"/>
          </a:br>
          <a:br>
            <a:rPr lang="en-US" b="1" dirty="0"/>
          </a:br>
          <a:r>
            <a:rPr lang="en-US" dirty="0"/>
            <a:t>Reliability, global scope, breadth of metrics</a:t>
          </a:r>
          <a:br>
            <a:rPr lang="en-US" dirty="0"/>
          </a:br>
          <a:br>
            <a:rPr lang="en-US" dirty="0"/>
          </a:br>
          <a:endParaRPr lang="en-US" dirty="0"/>
        </a:p>
      </dgm:t>
    </dgm:pt>
    <dgm:pt modelId="{72D589E2-A33A-4A5F-88AA-833BE8C7C369}" type="parTrans" cxnId="{9D90424B-6C17-4087-BEE1-59BDE384BD51}">
      <dgm:prSet/>
      <dgm:spPr/>
      <dgm:t>
        <a:bodyPr/>
        <a:lstStyle/>
        <a:p>
          <a:endParaRPr lang="en-US"/>
        </a:p>
      </dgm:t>
    </dgm:pt>
    <dgm:pt modelId="{5AB7F2B0-CD54-4B17-A29D-6C13627E1175}" type="sibTrans" cxnId="{9D90424B-6C17-4087-BEE1-59BDE384BD51}">
      <dgm:prSet/>
      <dgm:spPr/>
      <dgm:t>
        <a:bodyPr/>
        <a:lstStyle/>
        <a:p>
          <a:endParaRPr lang="en-US"/>
        </a:p>
      </dgm:t>
    </dgm:pt>
    <dgm:pt modelId="{69731A36-8DDE-474B-9638-007E28C2E57B}">
      <dgm:prSet/>
      <dgm:spPr/>
      <dgm:t>
        <a:bodyPr/>
        <a:lstStyle/>
        <a:p>
          <a:r>
            <a:rPr lang="en-US" b="1" dirty="0"/>
            <a:t>7 Topic Areas: </a:t>
          </a:r>
          <a:br>
            <a:rPr lang="en-US" dirty="0"/>
          </a:br>
          <a:br>
            <a:rPr lang="en-US" dirty="0"/>
          </a:br>
          <a:r>
            <a:rPr lang="en-US" i="0" dirty="0"/>
            <a:t>Education, Employment, Environment, Health, Income, Infrastructure, and Safety</a:t>
          </a:r>
        </a:p>
      </dgm:t>
    </dgm:pt>
    <dgm:pt modelId="{D417AACB-0DEA-4FE1-867E-D3FC74D44948}" type="parTrans" cxnId="{9DD942C4-2E70-44EE-8631-C9A3946D7107}">
      <dgm:prSet/>
      <dgm:spPr/>
      <dgm:t>
        <a:bodyPr/>
        <a:lstStyle/>
        <a:p>
          <a:endParaRPr lang="en-US"/>
        </a:p>
      </dgm:t>
    </dgm:pt>
    <dgm:pt modelId="{68A3F460-EE53-401D-A8EB-CCE81AF05BA0}" type="sibTrans" cxnId="{9DD942C4-2E70-44EE-8631-C9A3946D7107}">
      <dgm:prSet/>
      <dgm:spPr/>
      <dgm:t>
        <a:bodyPr/>
        <a:lstStyle/>
        <a:p>
          <a:endParaRPr lang="en-US"/>
        </a:p>
      </dgm:t>
    </dgm:pt>
    <dgm:pt modelId="{B15807DF-9C58-DB47-8B52-76EF7D622D2B}" type="pres">
      <dgm:prSet presAssocID="{7737FF7F-C525-47F4-9BCD-AC879841C18A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0620175A-4CC0-F642-9A12-4196C32953BE}" type="pres">
      <dgm:prSet presAssocID="{9978E84C-F1DB-4D06-AF54-35BB6F1BE0A5}" presName="hierRoot1" presStyleCnt="0"/>
      <dgm:spPr/>
    </dgm:pt>
    <dgm:pt modelId="{EC3CAAB5-6758-D442-BF56-F9DAEC85CF6A}" type="pres">
      <dgm:prSet presAssocID="{9978E84C-F1DB-4D06-AF54-35BB6F1BE0A5}" presName="composite" presStyleCnt="0"/>
      <dgm:spPr/>
    </dgm:pt>
    <dgm:pt modelId="{EDF88F2B-7A8E-3840-8A01-17F63D3BC8F9}" type="pres">
      <dgm:prSet presAssocID="{9978E84C-F1DB-4D06-AF54-35BB6F1BE0A5}" presName="background" presStyleLbl="node0" presStyleIdx="0" presStyleCnt="4"/>
      <dgm:spPr/>
    </dgm:pt>
    <dgm:pt modelId="{27C32068-B12E-6B41-8FB5-78B20F6802E0}" type="pres">
      <dgm:prSet presAssocID="{9978E84C-F1DB-4D06-AF54-35BB6F1BE0A5}" presName="text" presStyleLbl="fgAcc0" presStyleIdx="0" presStyleCnt="4">
        <dgm:presLayoutVars>
          <dgm:chPref val="3"/>
        </dgm:presLayoutVars>
      </dgm:prSet>
      <dgm:spPr/>
    </dgm:pt>
    <dgm:pt modelId="{2042BFC4-55BC-3E4A-A532-2D1D70496C80}" type="pres">
      <dgm:prSet presAssocID="{9978E84C-F1DB-4D06-AF54-35BB6F1BE0A5}" presName="hierChild2" presStyleCnt="0"/>
      <dgm:spPr/>
    </dgm:pt>
    <dgm:pt modelId="{B31E3C09-207F-FB46-8F2B-4C43357CE22D}" type="pres">
      <dgm:prSet presAssocID="{7EA31D8A-413F-494A-9EA4-97DBDFBA5D28}" presName="hierRoot1" presStyleCnt="0"/>
      <dgm:spPr/>
    </dgm:pt>
    <dgm:pt modelId="{EB21E7F7-81A9-3A43-BF66-5F55D98D8F14}" type="pres">
      <dgm:prSet presAssocID="{7EA31D8A-413F-494A-9EA4-97DBDFBA5D28}" presName="composite" presStyleCnt="0"/>
      <dgm:spPr/>
    </dgm:pt>
    <dgm:pt modelId="{066F0668-22E1-2647-8043-1EA3396738BE}" type="pres">
      <dgm:prSet presAssocID="{7EA31D8A-413F-494A-9EA4-97DBDFBA5D28}" presName="background" presStyleLbl="node0" presStyleIdx="1" presStyleCnt="4"/>
      <dgm:spPr/>
    </dgm:pt>
    <dgm:pt modelId="{3B184016-B93C-CA49-90A9-40F3BC346F84}" type="pres">
      <dgm:prSet presAssocID="{7EA31D8A-413F-494A-9EA4-97DBDFBA5D28}" presName="text" presStyleLbl="fgAcc0" presStyleIdx="1" presStyleCnt="4">
        <dgm:presLayoutVars>
          <dgm:chPref val="3"/>
        </dgm:presLayoutVars>
      </dgm:prSet>
      <dgm:spPr/>
    </dgm:pt>
    <dgm:pt modelId="{4DAACC59-B03A-DC47-9B2B-B3E7A9C9527F}" type="pres">
      <dgm:prSet presAssocID="{7EA31D8A-413F-494A-9EA4-97DBDFBA5D28}" presName="hierChild2" presStyleCnt="0"/>
      <dgm:spPr/>
    </dgm:pt>
    <dgm:pt modelId="{DB7B70F1-0995-9A4E-AD78-439CF041AD68}" type="pres">
      <dgm:prSet presAssocID="{3911C75D-82D4-42B1-858D-6894D54D58BF}" presName="hierRoot1" presStyleCnt="0"/>
      <dgm:spPr/>
    </dgm:pt>
    <dgm:pt modelId="{9E0A295F-17EB-BD45-BF4C-D73713B1C476}" type="pres">
      <dgm:prSet presAssocID="{3911C75D-82D4-42B1-858D-6894D54D58BF}" presName="composite" presStyleCnt="0"/>
      <dgm:spPr/>
    </dgm:pt>
    <dgm:pt modelId="{798AE76D-5FFD-AC4D-994A-F19290009C2B}" type="pres">
      <dgm:prSet presAssocID="{3911C75D-82D4-42B1-858D-6894D54D58BF}" presName="background" presStyleLbl="node0" presStyleIdx="2" presStyleCnt="4"/>
      <dgm:spPr/>
    </dgm:pt>
    <dgm:pt modelId="{FA69E4B4-656D-FE4F-8890-794F6371A6E5}" type="pres">
      <dgm:prSet presAssocID="{3911C75D-82D4-42B1-858D-6894D54D58BF}" presName="text" presStyleLbl="fgAcc0" presStyleIdx="2" presStyleCnt="4">
        <dgm:presLayoutVars>
          <dgm:chPref val="3"/>
        </dgm:presLayoutVars>
      </dgm:prSet>
      <dgm:spPr/>
    </dgm:pt>
    <dgm:pt modelId="{AEAF1CC0-AFC6-A049-B8A4-D93AE89CF9D0}" type="pres">
      <dgm:prSet presAssocID="{3911C75D-82D4-42B1-858D-6894D54D58BF}" presName="hierChild2" presStyleCnt="0"/>
      <dgm:spPr/>
    </dgm:pt>
    <dgm:pt modelId="{EB0223C7-D064-4440-8FA9-5842AFDF0CB4}" type="pres">
      <dgm:prSet presAssocID="{69731A36-8DDE-474B-9638-007E28C2E57B}" presName="hierRoot1" presStyleCnt="0"/>
      <dgm:spPr/>
    </dgm:pt>
    <dgm:pt modelId="{610D22C6-4A07-1E40-93CF-6E638C63A074}" type="pres">
      <dgm:prSet presAssocID="{69731A36-8DDE-474B-9638-007E28C2E57B}" presName="composite" presStyleCnt="0"/>
      <dgm:spPr/>
    </dgm:pt>
    <dgm:pt modelId="{40FDFB47-1CAB-474E-860B-BDEB757EC687}" type="pres">
      <dgm:prSet presAssocID="{69731A36-8DDE-474B-9638-007E28C2E57B}" presName="background" presStyleLbl="node0" presStyleIdx="3" presStyleCnt="4"/>
      <dgm:spPr/>
    </dgm:pt>
    <dgm:pt modelId="{F76B982F-0641-904A-A595-92FDF22A4D6A}" type="pres">
      <dgm:prSet presAssocID="{69731A36-8DDE-474B-9638-007E28C2E57B}" presName="text" presStyleLbl="fgAcc0" presStyleIdx="3" presStyleCnt="4">
        <dgm:presLayoutVars>
          <dgm:chPref val="3"/>
        </dgm:presLayoutVars>
      </dgm:prSet>
      <dgm:spPr/>
    </dgm:pt>
    <dgm:pt modelId="{7E75D22C-C332-C545-8FA0-747A2F121EFF}" type="pres">
      <dgm:prSet presAssocID="{69731A36-8DDE-474B-9638-007E28C2E57B}" presName="hierChild2" presStyleCnt="0"/>
      <dgm:spPr/>
    </dgm:pt>
  </dgm:ptLst>
  <dgm:cxnLst>
    <dgm:cxn modelId="{FF59832C-C5C4-534E-98BE-4D316963C4D4}" type="presOf" srcId="{9978E84C-F1DB-4D06-AF54-35BB6F1BE0A5}" destId="{27C32068-B12E-6B41-8FB5-78B20F6802E0}" srcOrd="0" destOrd="0" presId="urn:microsoft.com/office/officeart/2005/8/layout/hierarchy1"/>
    <dgm:cxn modelId="{4714C630-F630-F04D-9E2A-146055F1D483}" type="presOf" srcId="{3911C75D-82D4-42B1-858D-6894D54D58BF}" destId="{FA69E4B4-656D-FE4F-8890-794F6371A6E5}" srcOrd="0" destOrd="0" presId="urn:microsoft.com/office/officeart/2005/8/layout/hierarchy1"/>
    <dgm:cxn modelId="{997A9335-6030-4B48-B943-044C095FA89D}" srcId="{7737FF7F-C525-47F4-9BCD-AC879841C18A}" destId="{9978E84C-F1DB-4D06-AF54-35BB6F1BE0A5}" srcOrd="0" destOrd="0" parTransId="{66E094C0-CF0D-4C1D-B0F6-55DCF2C89F1D}" sibTransId="{95F3BE55-3488-4126-9AAF-69E4650B5643}"/>
    <dgm:cxn modelId="{15A0735F-68DB-4619-9B3F-D41622D4BEFF}" srcId="{7737FF7F-C525-47F4-9BCD-AC879841C18A}" destId="{7EA31D8A-413F-494A-9EA4-97DBDFBA5D28}" srcOrd="1" destOrd="0" parTransId="{6634BA28-7CC2-4CD1-B287-A7A72701DC27}" sibTransId="{7F3F712E-5DCB-4613-B5CA-076DA3CF3262}"/>
    <dgm:cxn modelId="{9D90424B-6C17-4087-BEE1-59BDE384BD51}" srcId="{7737FF7F-C525-47F4-9BCD-AC879841C18A}" destId="{3911C75D-82D4-42B1-858D-6894D54D58BF}" srcOrd="2" destOrd="0" parTransId="{72D589E2-A33A-4A5F-88AA-833BE8C7C369}" sibTransId="{5AB7F2B0-CD54-4B17-A29D-6C13627E1175}"/>
    <dgm:cxn modelId="{A0C5D072-D561-A544-9C2F-A43C831D6B48}" type="presOf" srcId="{7737FF7F-C525-47F4-9BCD-AC879841C18A}" destId="{B15807DF-9C58-DB47-8B52-76EF7D622D2B}" srcOrd="0" destOrd="0" presId="urn:microsoft.com/office/officeart/2005/8/layout/hierarchy1"/>
    <dgm:cxn modelId="{3E891678-655F-234C-947E-547273FC73E6}" type="presOf" srcId="{69731A36-8DDE-474B-9638-007E28C2E57B}" destId="{F76B982F-0641-904A-A595-92FDF22A4D6A}" srcOrd="0" destOrd="0" presId="urn:microsoft.com/office/officeart/2005/8/layout/hierarchy1"/>
    <dgm:cxn modelId="{AF0D52A7-0160-B846-ACB7-73E926169A1C}" type="presOf" srcId="{7EA31D8A-413F-494A-9EA4-97DBDFBA5D28}" destId="{3B184016-B93C-CA49-90A9-40F3BC346F84}" srcOrd="0" destOrd="0" presId="urn:microsoft.com/office/officeart/2005/8/layout/hierarchy1"/>
    <dgm:cxn modelId="{9DD942C4-2E70-44EE-8631-C9A3946D7107}" srcId="{7737FF7F-C525-47F4-9BCD-AC879841C18A}" destId="{69731A36-8DDE-474B-9638-007E28C2E57B}" srcOrd="3" destOrd="0" parTransId="{D417AACB-0DEA-4FE1-867E-D3FC74D44948}" sibTransId="{68A3F460-EE53-401D-A8EB-CCE81AF05BA0}"/>
    <dgm:cxn modelId="{6364B025-9B9E-DF4B-A378-852820AC8C79}" type="presParOf" srcId="{B15807DF-9C58-DB47-8B52-76EF7D622D2B}" destId="{0620175A-4CC0-F642-9A12-4196C32953BE}" srcOrd="0" destOrd="0" presId="urn:microsoft.com/office/officeart/2005/8/layout/hierarchy1"/>
    <dgm:cxn modelId="{54472D34-8D6B-F94F-91DB-FF65C3D1566A}" type="presParOf" srcId="{0620175A-4CC0-F642-9A12-4196C32953BE}" destId="{EC3CAAB5-6758-D442-BF56-F9DAEC85CF6A}" srcOrd="0" destOrd="0" presId="urn:microsoft.com/office/officeart/2005/8/layout/hierarchy1"/>
    <dgm:cxn modelId="{2FF91353-E9B3-E146-9315-2CFB8A51D236}" type="presParOf" srcId="{EC3CAAB5-6758-D442-BF56-F9DAEC85CF6A}" destId="{EDF88F2B-7A8E-3840-8A01-17F63D3BC8F9}" srcOrd="0" destOrd="0" presId="urn:microsoft.com/office/officeart/2005/8/layout/hierarchy1"/>
    <dgm:cxn modelId="{F6F6B848-820B-704F-8C90-7A236AEAA971}" type="presParOf" srcId="{EC3CAAB5-6758-D442-BF56-F9DAEC85CF6A}" destId="{27C32068-B12E-6B41-8FB5-78B20F6802E0}" srcOrd="1" destOrd="0" presId="urn:microsoft.com/office/officeart/2005/8/layout/hierarchy1"/>
    <dgm:cxn modelId="{ECE3F3D3-C9A9-074F-A8E4-210F0E58DAEB}" type="presParOf" srcId="{0620175A-4CC0-F642-9A12-4196C32953BE}" destId="{2042BFC4-55BC-3E4A-A532-2D1D70496C80}" srcOrd="1" destOrd="0" presId="urn:microsoft.com/office/officeart/2005/8/layout/hierarchy1"/>
    <dgm:cxn modelId="{1CEBB04B-442A-AD4E-A83C-3C604B3D27C2}" type="presParOf" srcId="{B15807DF-9C58-DB47-8B52-76EF7D622D2B}" destId="{B31E3C09-207F-FB46-8F2B-4C43357CE22D}" srcOrd="1" destOrd="0" presId="urn:microsoft.com/office/officeart/2005/8/layout/hierarchy1"/>
    <dgm:cxn modelId="{DC71F832-7D5D-FF4B-B3A5-BE3380EE06F2}" type="presParOf" srcId="{B31E3C09-207F-FB46-8F2B-4C43357CE22D}" destId="{EB21E7F7-81A9-3A43-BF66-5F55D98D8F14}" srcOrd="0" destOrd="0" presId="urn:microsoft.com/office/officeart/2005/8/layout/hierarchy1"/>
    <dgm:cxn modelId="{6FFB7CA9-A6B2-CB4E-88BD-2070B0B0EC35}" type="presParOf" srcId="{EB21E7F7-81A9-3A43-BF66-5F55D98D8F14}" destId="{066F0668-22E1-2647-8043-1EA3396738BE}" srcOrd="0" destOrd="0" presId="urn:microsoft.com/office/officeart/2005/8/layout/hierarchy1"/>
    <dgm:cxn modelId="{69E7741F-4FB1-DC45-8357-E5FB84E4A1E9}" type="presParOf" srcId="{EB21E7F7-81A9-3A43-BF66-5F55D98D8F14}" destId="{3B184016-B93C-CA49-90A9-40F3BC346F84}" srcOrd="1" destOrd="0" presId="urn:microsoft.com/office/officeart/2005/8/layout/hierarchy1"/>
    <dgm:cxn modelId="{1C07153F-0442-4540-AF5B-7AA11E8C47A7}" type="presParOf" srcId="{B31E3C09-207F-FB46-8F2B-4C43357CE22D}" destId="{4DAACC59-B03A-DC47-9B2B-B3E7A9C9527F}" srcOrd="1" destOrd="0" presId="urn:microsoft.com/office/officeart/2005/8/layout/hierarchy1"/>
    <dgm:cxn modelId="{F30FF6A8-40D3-C34E-9251-BE38ADCF7568}" type="presParOf" srcId="{B15807DF-9C58-DB47-8B52-76EF7D622D2B}" destId="{DB7B70F1-0995-9A4E-AD78-439CF041AD68}" srcOrd="2" destOrd="0" presId="urn:microsoft.com/office/officeart/2005/8/layout/hierarchy1"/>
    <dgm:cxn modelId="{2C1D6B2D-A0C0-B044-9599-A6525D8190DA}" type="presParOf" srcId="{DB7B70F1-0995-9A4E-AD78-439CF041AD68}" destId="{9E0A295F-17EB-BD45-BF4C-D73713B1C476}" srcOrd="0" destOrd="0" presId="urn:microsoft.com/office/officeart/2005/8/layout/hierarchy1"/>
    <dgm:cxn modelId="{11032BF3-83CB-6448-8BF5-AE3CD7FAD319}" type="presParOf" srcId="{9E0A295F-17EB-BD45-BF4C-D73713B1C476}" destId="{798AE76D-5FFD-AC4D-994A-F19290009C2B}" srcOrd="0" destOrd="0" presId="urn:microsoft.com/office/officeart/2005/8/layout/hierarchy1"/>
    <dgm:cxn modelId="{8632285A-E1B9-5B49-B159-FCA976439517}" type="presParOf" srcId="{9E0A295F-17EB-BD45-BF4C-D73713B1C476}" destId="{FA69E4B4-656D-FE4F-8890-794F6371A6E5}" srcOrd="1" destOrd="0" presId="urn:microsoft.com/office/officeart/2005/8/layout/hierarchy1"/>
    <dgm:cxn modelId="{A0EE0680-5762-604C-AA5F-985EE205ECD9}" type="presParOf" srcId="{DB7B70F1-0995-9A4E-AD78-439CF041AD68}" destId="{AEAF1CC0-AFC6-A049-B8A4-D93AE89CF9D0}" srcOrd="1" destOrd="0" presId="urn:microsoft.com/office/officeart/2005/8/layout/hierarchy1"/>
    <dgm:cxn modelId="{7FE87A7B-5E37-F541-BEC3-DA219CB00FF7}" type="presParOf" srcId="{B15807DF-9C58-DB47-8B52-76EF7D622D2B}" destId="{EB0223C7-D064-4440-8FA9-5842AFDF0CB4}" srcOrd="3" destOrd="0" presId="urn:microsoft.com/office/officeart/2005/8/layout/hierarchy1"/>
    <dgm:cxn modelId="{87BD81FD-DD46-F44F-90A4-23EE5D67F073}" type="presParOf" srcId="{EB0223C7-D064-4440-8FA9-5842AFDF0CB4}" destId="{610D22C6-4A07-1E40-93CF-6E638C63A074}" srcOrd="0" destOrd="0" presId="urn:microsoft.com/office/officeart/2005/8/layout/hierarchy1"/>
    <dgm:cxn modelId="{819FA836-7175-BB44-AA17-09E0136EE1C8}" type="presParOf" srcId="{610D22C6-4A07-1E40-93CF-6E638C63A074}" destId="{40FDFB47-1CAB-474E-860B-BDEB757EC687}" srcOrd="0" destOrd="0" presId="urn:microsoft.com/office/officeart/2005/8/layout/hierarchy1"/>
    <dgm:cxn modelId="{AFACE91A-F47C-564A-BD48-A3A8303E8D81}" type="presParOf" srcId="{610D22C6-4A07-1E40-93CF-6E638C63A074}" destId="{F76B982F-0641-904A-A595-92FDF22A4D6A}" srcOrd="1" destOrd="0" presId="urn:microsoft.com/office/officeart/2005/8/layout/hierarchy1"/>
    <dgm:cxn modelId="{8E5F51E8-9998-4E41-B181-DA53C10C41D1}" type="presParOf" srcId="{EB0223C7-D064-4440-8FA9-5842AFDF0CB4}" destId="{7E75D22C-C332-C545-8FA0-747A2F121EFF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7737FF7F-C525-47F4-9BCD-AC879841C18A}" type="doc">
      <dgm:prSet loTypeId="urn:microsoft.com/office/officeart/2005/8/layout/hierarchy1" loCatId="hierarchy" qsTypeId="urn:microsoft.com/office/officeart/2005/8/quickstyle/simple1" qsCatId="simple" csTypeId="urn:microsoft.com/office/officeart/2005/8/colors/accent0_2" csCatId="mainScheme" phldr="1"/>
      <dgm:spPr/>
      <dgm:t>
        <a:bodyPr/>
        <a:lstStyle/>
        <a:p>
          <a:endParaRPr lang="en-US"/>
        </a:p>
      </dgm:t>
    </dgm:pt>
    <dgm:pt modelId="{9978E84C-F1DB-4D06-AF54-35BB6F1BE0A5}">
      <dgm:prSet/>
      <dgm:spPr/>
      <dgm:t>
        <a:bodyPr/>
        <a:lstStyle/>
        <a:p>
          <a:r>
            <a:rPr lang="en-US" b="1" dirty="0"/>
            <a:t>Country-Level Analysis</a:t>
          </a:r>
          <a:r>
            <a:rPr lang="en-US" dirty="0"/>
            <a:t>:</a:t>
          </a:r>
          <a:br>
            <a:rPr lang="en-US" dirty="0"/>
          </a:br>
          <a:br>
            <a:rPr lang="en-US" dirty="0"/>
          </a:br>
          <a:r>
            <a:rPr lang="en-US" b="0" i="0" dirty="0"/>
            <a:t>View a </a:t>
          </a:r>
          <a:r>
            <a:rPr lang="en-US" b="0" i="0"/>
            <a:t>selected country’s </a:t>
          </a:r>
          <a:r>
            <a:rPr lang="en-US" b="0" i="0" dirty="0"/>
            <a:t>metrics and ranks</a:t>
          </a:r>
          <a:br>
            <a:rPr lang="en-US" b="0" i="0" dirty="0"/>
          </a:br>
          <a:br>
            <a:rPr lang="en-US" b="0" i="0" dirty="0"/>
          </a:br>
          <a:endParaRPr lang="en-US" dirty="0"/>
        </a:p>
      </dgm:t>
    </dgm:pt>
    <dgm:pt modelId="{66E094C0-CF0D-4C1D-B0F6-55DCF2C89F1D}" type="parTrans" cxnId="{997A9335-6030-4B48-B943-044C095FA89D}">
      <dgm:prSet/>
      <dgm:spPr/>
      <dgm:t>
        <a:bodyPr/>
        <a:lstStyle/>
        <a:p>
          <a:endParaRPr lang="en-US"/>
        </a:p>
      </dgm:t>
    </dgm:pt>
    <dgm:pt modelId="{95F3BE55-3488-4126-9AAF-69E4650B5643}" type="sibTrans" cxnId="{997A9335-6030-4B48-B943-044C095FA89D}">
      <dgm:prSet/>
      <dgm:spPr/>
      <dgm:t>
        <a:bodyPr/>
        <a:lstStyle/>
        <a:p>
          <a:endParaRPr lang="en-US"/>
        </a:p>
      </dgm:t>
    </dgm:pt>
    <dgm:pt modelId="{7EA31D8A-413F-494A-9EA4-97DBDFBA5D28}">
      <dgm:prSet/>
      <dgm:spPr/>
      <dgm:t>
        <a:bodyPr/>
        <a:lstStyle/>
        <a:p>
          <a:r>
            <a:rPr lang="en-US" b="1" dirty="0"/>
            <a:t>Metric-Level Analysis:</a:t>
          </a:r>
          <a:br>
            <a:rPr lang="en-US" b="1" dirty="0"/>
          </a:br>
          <a:br>
            <a:rPr lang="en-US" b="1" dirty="0"/>
          </a:br>
          <a:r>
            <a:rPr lang="en-US" b="0" i="0" dirty="0"/>
            <a:t>Compare countries by specific metrics with charts and statistics</a:t>
          </a:r>
          <a:br>
            <a:rPr lang="en-US" b="0" i="0" dirty="0"/>
          </a:br>
          <a:endParaRPr lang="en-US" dirty="0"/>
        </a:p>
      </dgm:t>
    </dgm:pt>
    <dgm:pt modelId="{6634BA28-7CC2-4CD1-B287-A7A72701DC27}" type="parTrans" cxnId="{15A0735F-68DB-4619-9B3F-D41622D4BEFF}">
      <dgm:prSet/>
      <dgm:spPr/>
      <dgm:t>
        <a:bodyPr/>
        <a:lstStyle/>
        <a:p>
          <a:endParaRPr lang="en-US"/>
        </a:p>
      </dgm:t>
    </dgm:pt>
    <dgm:pt modelId="{7F3F712E-5DCB-4613-B5CA-076DA3CF3262}" type="sibTrans" cxnId="{15A0735F-68DB-4619-9B3F-D41622D4BEFF}">
      <dgm:prSet/>
      <dgm:spPr/>
      <dgm:t>
        <a:bodyPr/>
        <a:lstStyle/>
        <a:p>
          <a:endParaRPr lang="en-US"/>
        </a:p>
      </dgm:t>
    </dgm:pt>
    <dgm:pt modelId="{3911C75D-82D4-42B1-858D-6894D54D58BF}">
      <dgm:prSet/>
      <dgm:spPr/>
      <dgm:t>
        <a:bodyPr/>
        <a:lstStyle/>
        <a:p>
          <a:r>
            <a:rPr lang="en-US" b="1" dirty="0"/>
            <a:t>Topic-Level Analysis:</a:t>
          </a:r>
          <a:br>
            <a:rPr lang="en-US" b="1" dirty="0"/>
          </a:br>
          <a:br>
            <a:rPr lang="en-US" b="1" dirty="0"/>
          </a:br>
          <a:r>
            <a:rPr lang="en-US" b="0" i="0" dirty="0"/>
            <a:t>Compare countries using aggregated topic scores and personalized weighting</a:t>
          </a:r>
          <a:endParaRPr lang="en-US" dirty="0"/>
        </a:p>
      </dgm:t>
    </dgm:pt>
    <dgm:pt modelId="{72D589E2-A33A-4A5F-88AA-833BE8C7C369}" type="parTrans" cxnId="{9D90424B-6C17-4087-BEE1-59BDE384BD51}">
      <dgm:prSet/>
      <dgm:spPr/>
      <dgm:t>
        <a:bodyPr/>
        <a:lstStyle/>
        <a:p>
          <a:endParaRPr lang="en-US"/>
        </a:p>
      </dgm:t>
    </dgm:pt>
    <dgm:pt modelId="{5AB7F2B0-CD54-4B17-A29D-6C13627E1175}" type="sibTrans" cxnId="{9D90424B-6C17-4087-BEE1-59BDE384BD51}">
      <dgm:prSet/>
      <dgm:spPr/>
      <dgm:t>
        <a:bodyPr/>
        <a:lstStyle/>
        <a:p>
          <a:endParaRPr lang="en-US"/>
        </a:p>
      </dgm:t>
    </dgm:pt>
    <dgm:pt modelId="{B15807DF-9C58-DB47-8B52-76EF7D622D2B}" type="pres">
      <dgm:prSet presAssocID="{7737FF7F-C525-47F4-9BCD-AC879841C18A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0620175A-4CC0-F642-9A12-4196C32953BE}" type="pres">
      <dgm:prSet presAssocID="{9978E84C-F1DB-4D06-AF54-35BB6F1BE0A5}" presName="hierRoot1" presStyleCnt="0"/>
      <dgm:spPr/>
    </dgm:pt>
    <dgm:pt modelId="{EC3CAAB5-6758-D442-BF56-F9DAEC85CF6A}" type="pres">
      <dgm:prSet presAssocID="{9978E84C-F1DB-4D06-AF54-35BB6F1BE0A5}" presName="composite" presStyleCnt="0"/>
      <dgm:spPr/>
    </dgm:pt>
    <dgm:pt modelId="{EDF88F2B-7A8E-3840-8A01-17F63D3BC8F9}" type="pres">
      <dgm:prSet presAssocID="{9978E84C-F1DB-4D06-AF54-35BB6F1BE0A5}" presName="background" presStyleLbl="node0" presStyleIdx="0" presStyleCnt="3"/>
      <dgm:spPr/>
    </dgm:pt>
    <dgm:pt modelId="{27C32068-B12E-6B41-8FB5-78B20F6802E0}" type="pres">
      <dgm:prSet presAssocID="{9978E84C-F1DB-4D06-AF54-35BB6F1BE0A5}" presName="text" presStyleLbl="fgAcc0" presStyleIdx="0" presStyleCnt="3">
        <dgm:presLayoutVars>
          <dgm:chPref val="3"/>
        </dgm:presLayoutVars>
      </dgm:prSet>
      <dgm:spPr/>
    </dgm:pt>
    <dgm:pt modelId="{2042BFC4-55BC-3E4A-A532-2D1D70496C80}" type="pres">
      <dgm:prSet presAssocID="{9978E84C-F1DB-4D06-AF54-35BB6F1BE0A5}" presName="hierChild2" presStyleCnt="0"/>
      <dgm:spPr/>
    </dgm:pt>
    <dgm:pt modelId="{B31E3C09-207F-FB46-8F2B-4C43357CE22D}" type="pres">
      <dgm:prSet presAssocID="{7EA31D8A-413F-494A-9EA4-97DBDFBA5D28}" presName="hierRoot1" presStyleCnt="0"/>
      <dgm:spPr/>
    </dgm:pt>
    <dgm:pt modelId="{EB21E7F7-81A9-3A43-BF66-5F55D98D8F14}" type="pres">
      <dgm:prSet presAssocID="{7EA31D8A-413F-494A-9EA4-97DBDFBA5D28}" presName="composite" presStyleCnt="0"/>
      <dgm:spPr/>
    </dgm:pt>
    <dgm:pt modelId="{066F0668-22E1-2647-8043-1EA3396738BE}" type="pres">
      <dgm:prSet presAssocID="{7EA31D8A-413F-494A-9EA4-97DBDFBA5D28}" presName="background" presStyleLbl="node0" presStyleIdx="1" presStyleCnt="3"/>
      <dgm:spPr/>
    </dgm:pt>
    <dgm:pt modelId="{3B184016-B93C-CA49-90A9-40F3BC346F84}" type="pres">
      <dgm:prSet presAssocID="{7EA31D8A-413F-494A-9EA4-97DBDFBA5D28}" presName="text" presStyleLbl="fgAcc0" presStyleIdx="1" presStyleCnt="3">
        <dgm:presLayoutVars>
          <dgm:chPref val="3"/>
        </dgm:presLayoutVars>
      </dgm:prSet>
      <dgm:spPr/>
    </dgm:pt>
    <dgm:pt modelId="{4DAACC59-B03A-DC47-9B2B-B3E7A9C9527F}" type="pres">
      <dgm:prSet presAssocID="{7EA31D8A-413F-494A-9EA4-97DBDFBA5D28}" presName="hierChild2" presStyleCnt="0"/>
      <dgm:spPr/>
    </dgm:pt>
    <dgm:pt modelId="{DB7B70F1-0995-9A4E-AD78-439CF041AD68}" type="pres">
      <dgm:prSet presAssocID="{3911C75D-82D4-42B1-858D-6894D54D58BF}" presName="hierRoot1" presStyleCnt="0"/>
      <dgm:spPr/>
    </dgm:pt>
    <dgm:pt modelId="{9E0A295F-17EB-BD45-BF4C-D73713B1C476}" type="pres">
      <dgm:prSet presAssocID="{3911C75D-82D4-42B1-858D-6894D54D58BF}" presName="composite" presStyleCnt="0"/>
      <dgm:spPr/>
    </dgm:pt>
    <dgm:pt modelId="{798AE76D-5FFD-AC4D-994A-F19290009C2B}" type="pres">
      <dgm:prSet presAssocID="{3911C75D-82D4-42B1-858D-6894D54D58BF}" presName="background" presStyleLbl="node0" presStyleIdx="2" presStyleCnt="3"/>
      <dgm:spPr/>
    </dgm:pt>
    <dgm:pt modelId="{FA69E4B4-656D-FE4F-8890-794F6371A6E5}" type="pres">
      <dgm:prSet presAssocID="{3911C75D-82D4-42B1-858D-6894D54D58BF}" presName="text" presStyleLbl="fgAcc0" presStyleIdx="2" presStyleCnt="3">
        <dgm:presLayoutVars>
          <dgm:chPref val="3"/>
        </dgm:presLayoutVars>
      </dgm:prSet>
      <dgm:spPr/>
    </dgm:pt>
    <dgm:pt modelId="{AEAF1CC0-AFC6-A049-B8A4-D93AE89CF9D0}" type="pres">
      <dgm:prSet presAssocID="{3911C75D-82D4-42B1-858D-6894D54D58BF}" presName="hierChild2" presStyleCnt="0"/>
      <dgm:spPr/>
    </dgm:pt>
  </dgm:ptLst>
  <dgm:cxnLst>
    <dgm:cxn modelId="{FF59832C-C5C4-534E-98BE-4D316963C4D4}" type="presOf" srcId="{9978E84C-F1DB-4D06-AF54-35BB6F1BE0A5}" destId="{27C32068-B12E-6B41-8FB5-78B20F6802E0}" srcOrd="0" destOrd="0" presId="urn:microsoft.com/office/officeart/2005/8/layout/hierarchy1"/>
    <dgm:cxn modelId="{4714C630-F630-F04D-9E2A-146055F1D483}" type="presOf" srcId="{3911C75D-82D4-42B1-858D-6894D54D58BF}" destId="{FA69E4B4-656D-FE4F-8890-794F6371A6E5}" srcOrd="0" destOrd="0" presId="urn:microsoft.com/office/officeart/2005/8/layout/hierarchy1"/>
    <dgm:cxn modelId="{997A9335-6030-4B48-B943-044C095FA89D}" srcId="{7737FF7F-C525-47F4-9BCD-AC879841C18A}" destId="{9978E84C-F1DB-4D06-AF54-35BB6F1BE0A5}" srcOrd="0" destOrd="0" parTransId="{66E094C0-CF0D-4C1D-B0F6-55DCF2C89F1D}" sibTransId="{95F3BE55-3488-4126-9AAF-69E4650B5643}"/>
    <dgm:cxn modelId="{15A0735F-68DB-4619-9B3F-D41622D4BEFF}" srcId="{7737FF7F-C525-47F4-9BCD-AC879841C18A}" destId="{7EA31D8A-413F-494A-9EA4-97DBDFBA5D28}" srcOrd="1" destOrd="0" parTransId="{6634BA28-7CC2-4CD1-B287-A7A72701DC27}" sibTransId="{7F3F712E-5DCB-4613-B5CA-076DA3CF3262}"/>
    <dgm:cxn modelId="{9D90424B-6C17-4087-BEE1-59BDE384BD51}" srcId="{7737FF7F-C525-47F4-9BCD-AC879841C18A}" destId="{3911C75D-82D4-42B1-858D-6894D54D58BF}" srcOrd="2" destOrd="0" parTransId="{72D589E2-A33A-4A5F-88AA-833BE8C7C369}" sibTransId="{5AB7F2B0-CD54-4B17-A29D-6C13627E1175}"/>
    <dgm:cxn modelId="{A0C5D072-D561-A544-9C2F-A43C831D6B48}" type="presOf" srcId="{7737FF7F-C525-47F4-9BCD-AC879841C18A}" destId="{B15807DF-9C58-DB47-8B52-76EF7D622D2B}" srcOrd="0" destOrd="0" presId="urn:microsoft.com/office/officeart/2005/8/layout/hierarchy1"/>
    <dgm:cxn modelId="{AF0D52A7-0160-B846-ACB7-73E926169A1C}" type="presOf" srcId="{7EA31D8A-413F-494A-9EA4-97DBDFBA5D28}" destId="{3B184016-B93C-CA49-90A9-40F3BC346F84}" srcOrd="0" destOrd="0" presId="urn:microsoft.com/office/officeart/2005/8/layout/hierarchy1"/>
    <dgm:cxn modelId="{6364B025-9B9E-DF4B-A378-852820AC8C79}" type="presParOf" srcId="{B15807DF-9C58-DB47-8B52-76EF7D622D2B}" destId="{0620175A-4CC0-F642-9A12-4196C32953BE}" srcOrd="0" destOrd="0" presId="urn:microsoft.com/office/officeart/2005/8/layout/hierarchy1"/>
    <dgm:cxn modelId="{54472D34-8D6B-F94F-91DB-FF65C3D1566A}" type="presParOf" srcId="{0620175A-4CC0-F642-9A12-4196C32953BE}" destId="{EC3CAAB5-6758-D442-BF56-F9DAEC85CF6A}" srcOrd="0" destOrd="0" presId="urn:microsoft.com/office/officeart/2005/8/layout/hierarchy1"/>
    <dgm:cxn modelId="{2FF91353-E9B3-E146-9315-2CFB8A51D236}" type="presParOf" srcId="{EC3CAAB5-6758-D442-BF56-F9DAEC85CF6A}" destId="{EDF88F2B-7A8E-3840-8A01-17F63D3BC8F9}" srcOrd="0" destOrd="0" presId="urn:microsoft.com/office/officeart/2005/8/layout/hierarchy1"/>
    <dgm:cxn modelId="{F6F6B848-820B-704F-8C90-7A236AEAA971}" type="presParOf" srcId="{EC3CAAB5-6758-D442-BF56-F9DAEC85CF6A}" destId="{27C32068-B12E-6B41-8FB5-78B20F6802E0}" srcOrd="1" destOrd="0" presId="urn:microsoft.com/office/officeart/2005/8/layout/hierarchy1"/>
    <dgm:cxn modelId="{ECE3F3D3-C9A9-074F-A8E4-210F0E58DAEB}" type="presParOf" srcId="{0620175A-4CC0-F642-9A12-4196C32953BE}" destId="{2042BFC4-55BC-3E4A-A532-2D1D70496C80}" srcOrd="1" destOrd="0" presId="urn:microsoft.com/office/officeart/2005/8/layout/hierarchy1"/>
    <dgm:cxn modelId="{1CEBB04B-442A-AD4E-A83C-3C604B3D27C2}" type="presParOf" srcId="{B15807DF-9C58-DB47-8B52-76EF7D622D2B}" destId="{B31E3C09-207F-FB46-8F2B-4C43357CE22D}" srcOrd="1" destOrd="0" presId="urn:microsoft.com/office/officeart/2005/8/layout/hierarchy1"/>
    <dgm:cxn modelId="{DC71F832-7D5D-FF4B-B3A5-BE3380EE06F2}" type="presParOf" srcId="{B31E3C09-207F-FB46-8F2B-4C43357CE22D}" destId="{EB21E7F7-81A9-3A43-BF66-5F55D98D8F14}" srcOrd="0" destOrd="0" presId="urn:microsoft.com/office/officeart/2005/8/layout/hierarchy1"/>
    <dgm:cxn modelId="{6FFB7CA9-A6B2-CB4E-88BD-2070B0B0EC35}" type="presParOf" srcId="{EB21E7F7-81A9-3A43-BF66-5F55D98D8F14}" destId="{066F0668-22E1-2647-8043-1EA3396738BE}" srcOrd="0" destOrd="0" presId="urn:microsoft.com/office/officeart/2005/8/layout/hierarchy1"/>
    <dgm:cxn modelId="{69E7741F-4FB1-DC45-8357-E5FB84E4A1E9}" type="presParOf" srcId="{EB21E7F7-81A9-3A43-BF66-5F55D98D8F14}" destId="{3B184016-B93C-CA49-90A9-40F3BC346F84}" srcOrd="1" destOrd="0" presId="urn:microsoft.com/office/officeart/2005/8/layout/hierarchy1"/>
    <dgm:cxn modelId="{1C07153F-0442-4540-AF5B-7AA11E8C47A7}" type="presParOf" srcId="{B31E3C09-207F-FB46-8F2B-4C43357CE22D}" destId="{4DAACC59-B03A-DC47-9B2B-B3E7A9C9527F}" srcOrd="1" destOrd="0" presId="urn:microsoft.com/office/officeart/2005/8/layout/hierarchy1"/>
    <dgm:cxn modelId="{F30FF6A8-40D3-C34E-9251-BE38ADCF7568}" type="presParOf" srcId="{B15807DF-9C58-DB47-8B52-76EF7D622D2B}" destId="{DB7B70F1-0995-9A4E-AD78-439CF041AD68}" srcOrd="2" destOrd="0" presId="urn:microsoft.com/office/officeart/2005/8/layout/hierarchy1"/>
    <dgm:cxn modelId="{2C1D6B2D-A0C0-B044-9599-A6525D8190DA}" type="presParOf" srcId="{DB7B70F1-0995-9A4E-AD78-439CF041AD68}" destId="{9E0A295F-17EB-BD45-BF4C-D73713B1C476}" srcOrd="0" destOrd="0" presId="urn:microsoft.com/office/officeart/2005/8/layout/hierarchy1"/>
    <dgm:cxn modelId="{11032BF3-83CB-6448-8BF5-AE3CD7FAD319}" type="presParOf" srcId="{9E0A295F-17EB-BD45-BF4C-D73713B1C476}" destId="{798AE76D-5FFD-AC4D-994A-F19290009C2B}" srcOrd="0" destOrd="0" presId="urn:microsoft.com/office/officeart/2005/8/layout/hierarchy1"/>
    <dgm:cxn modelId="{8632285A-E1B9-5B49-B159-FCA976439517}" type="presParOf" srcId="{9E0A295F-17EB-BD45-BF4C-D73713B1C476}" destId="{FA69E4B4-656D-FE4F-8890-794F6371A6E5}" srcOrd="1" destOrd="0" presId="urn:microsoft.com/office/officeart/2005/8/layout/hierarchy1"/>
    <dgm:cxn modelId="{A0EE0680-5762-604C-AA5F-985EE205ECD9}" type="presParOf" srcId="{DB7B70F1-0995-9A4E-AD78-439CF041AD68}" destId="{AEAF1CC0-AFC6-A049-B8A4-D93AE89CF9D0}" srcOrd="1" destOrd="0" presId="urn:microsoft.com/office/officeart/2005/8/layout/hierarchy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CACB078-CFA6-4F72-9C0C-8015112874D1}">
      <dsp:nvSpPr>
        <dsp:cNvPr id="0" name=""/>
        <dsp:cNvSpPr/>
      </dsp:nvSpPr>
      <dsp:spPr>
        <a:xfrm>
          <a:off x="0" y="459"/>
          <a:ext cx="11155680" cy="1076116"/>
        </a:xfrm>
        <a:prstGeom prst="roundRect">
          <a:avLst>
            <a:gd name="adj" fmla="val 10000"/>
          </a:avLst>
        </a:prstGeom>
        <a:solidFill>
          <a:schemeClr val="dk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8484BFD5-4244-4E52-8C96-2EE879731DC2}">
      <dsp:nvSpPr>
        <dsp:cNvPr id="0" name=""/>
        <dsp:cNvSpPr/>
      </dsp:nvSpPr>
      <dsp:spPr>
        <a:xfrm>
          <a:off x="325525" y="242586"/>
          <a:ext cx="591864" cy="59186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A533C794-87B2-441B-BA66-3367A6B0C52F}">
      <dsp:nvSpPr>
        <dsp:cNvPr id="0" name=""/>
        <dsp:cNvSpPr/>
      </dsp:nvSpPr>
      <dsp:spPr>
        <a:xfrm>
          <a:off x="1242914" y="459"/>
          <a:ext cx="9912765" cy="10761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889" tIns="113889" rIns="113889" bIns="113889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/>
            <a:t>Goal</a:t>
          </a:r>
          <a:r>
            <a:rPr lang="en-US" sz="2500" kern="1200" dirty="0"/>
            <a:t>: Build a data-driven country comparison tool focused on indicators relevant to expatriates and global citizens</a:t>
          </a:r>
        </a:p>
      </dsp:txBody>
      <dsp:txXfrm>
        <a:off x="1242914" y="459"/>
        <a:ext cx="9912765" cy="1076116"/>
      </dsp:txXfrm>
    </dsp:sp>
    <dsp:sp modelId="{656DBFF1-F9D5-449C-99DF-12A14B1D6FF9}">
      <dsp:nvSpPr>
        <dsp:cNvPr id="0" name=""/>
        <dsp:cNvSpPr/>
      </dsp:nvSpPr>
      <dsp:spPr>
        <a:xfrm>
          <a:off x="0" y="1345605"/>
          <a:ext cx="11155680" cy="1076116"/>
        </a:xfrm>
        <a:prstGeom prst="roundRect">
          <a:avLst>
            <a:gd name="adj" fmla="val 10000"/>
          </a:avLst>
        </a:prstGeom>
        <a:solidFill>
          <a:schemeClr val="dk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F988CEF4-8B44-4733-8C16-B8A479DA6320}">
      <dsp:nvSpPr>
        <dsp:cNvPr id="0" name=""/>
        <dsp:cNvSpPr/>
      </dsp:nvSpPr>
      <dsp:spPr>
        <a:xfrm>
          <a:off x="325525" y="1587731"/>
          <a:ext cx="591864" cy="59186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50D021A9-8B20-4B15-8B55-2CF91CF26367}">
      <dsp:nvSpPr>
        <dsp:cNvPr id="0" name=""/>
        <dsp:cNvSpPr/>
      </dsp:nvSpPr>
      <dsp:spPr>
        <a:xfrm>
          <a:off x="1242914" y="1345605"/>
          <a:ext cx="9912765" cy="10761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889" tIns="113889" rIns="113889" bIns="113889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/>
            <a:t>Method</a:t>
          </a:r>
          <a:r>
            <a:rPr lang="en-US" sz="2500" kern="1200" dirty="0"/>
            <a:t>: Data import, cleaning, and visualization using Python;</a:t>
          </a:r>
          <a:br>
            <a:rPr lang="en-US" sz="2500" kern="1200" dirty="0"/>
          </a:br>
          <a:r>
            <a:rPr lang="en-US" sz="2500" kern="1200" dirty="0"/>
            <a:t>Plotly and Streamlit are the primary Python libraries used</a:t>
          </a:r>
        </a:p>
      </dsp:txBody>
      <dsp:txXfrm>
        <a:off x="1242914" y="1345605"/>
        <a:ext cx="9912765" cy="1076116"/>
      </dsp:txXfrm>
    </dsp:sp>
    <dsp:sp modelId="{C02640C8-5F8B-4BB3-9363-DA3E76BF696B}">
      <dsp:nvSpPr>
        <dsp:cNvPr id="0" name=""/>
        <dsp:cNvSpPr/>
      </dsp:nvSpPr>
      <dsp:spPr>
        <a:xfrm>
          <a:off x="0" y="2690751"/>
          <a:ext cx="11155680" cy="1076116"/>
        </a:xfrm>
        <a:prstGeom prst="roundRect">
          <a:avLst>
            <a:gd name="adj" fmla="val 10000"/>
          </a:avLst>
        </a:prstGeom>
        <a:solidFill>
          <a:schemeClr val="dk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85D97DCC-7AF0-4918-A1C0-4257036478F2}">
      <dsp:nvSpPr>
        <dsp:cNvPr id="0" name=""/>
        <dsp:cNvSpPr/>
      </dsp:nvSpPr>
      <dsp:spPr>
        <a:xfrm>
          <a:off x="325525" y="2932877"/>
          <a:ext cx="591864" cy="59186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90DBFCE7-11F6-4931-9D8B-EAE250EACF4D}">
      <dsp:nvSpPr>
        <dsp:cNvPr id="0" name=""/>
        <dsp:cNvSpPr/>
      </dsp:nvSpPr>
      <dsp:spPr>
        <a:xfrm>
          <a:off x="1242914" y="2690751"/>
          <a:ext cx="9912765" cy="10761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889" tIns="113889" rIns="113889" bIns="113889" numCol="1" spcCol="1270" anchor="ctr" anchorCtr="0">
          <a:noAutofit/>
        </a:bodyPr>
        <a:lstStyle/>
        <a:p>
          <a:pPr marL="0" lvl="0" indent="0" algn="l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b="1" kern="1200" dirty="0"/>
            <a:t>Output</a:t>
          </a:r>
          <a:r>
            <a:rPr lang="en-US" sz="2500" kern="1200" dirty="0"/>
            <a:t>: An interactive dashboard comparing 50 countries across </a:t>
          </a:r>
          <a:br>
            <a:rPr lang="en-US" sz="2500" kern="1200" dirty="0"/>
          </a:br>
          <a:r>
            <a:rPr lang="en-US" sz="2500" kern="1200" dirty="0"/>
            <a:t>7 key topic areas</a:t>
          </a:r>
        </a:p>
      </dsp:txBody>
      <dsp:txXfrm>
        <a:off x="1242914" y="2690751"/>
        <a:ext cx="9912765" cy="107611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F88F2B-7A8E-3840-8A01-17F63D3BC8F9}">
      <dsp:nvSpPr>
        <dsp:cNvPr id="0" name=""/>
        <dsp:cNvSpPr/>
      </dsp:nvSpPr>
      <dsp:spPr>
        <a:xfrm>
          <a:off x="3268" y="1019412"/>
          <a:ext cx="2333807" cy="1481967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7C32068-B12E-6B41-8FB5-78B20F6802E0}">
      <dsp:nvSpPr>
        <dsp:cNvPr id="0" name=""/>
        <dsp:cNvSpPr/>
      </dsp:nvSpPr>
      <dsp:spPr>
        <a:xfrm>
          <a:off x="262580" y="1265758"/>
          <a:ext cx="2333807" cy="1481967"/>
        </a:xfrm>
        <a:prstGeom prst="roundRect">
          <a:avLst>
            <a:gd name="adj" fmla="val 10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/>
            <a:t>Primary Data Source</a:t>
          </a:r>
          <a:r>
            <a:rPr lang="en-US" sz="1500" kern="1200" dirty="0"/>
            <a:t>:</a:t>
          </a:r>
          <a:br>
            <a:rPr lang="en-US" sz="1500" kern="1200" dirty="0"/>
          </a:br>
          <a:br>
            <a:rPr lang="en-US" sz="1500" kern="1200" dirty="0"/>
          </a:br>
          <a:r>
            <a:rPr lang="en-US" sz="1500" kern="1200" dirty="0"/>
            <a:t>The World Bank’s </a:t>
          </a:r>
          <a:r>
            <a:rPr lang="en-US" sz="1500" i="1" kern="1200" dirty="0"/>
            <a:t>World Development Indicators</a:t>
          </a:r>
          <a:r>
            <a:rPr lang="en-US" sz="1500" kern="1200" dirty="0"/>
            <a:t> (WDI) database</a:t>
          </a:r>
        </a:p>
      </dsp:txBody>
      <dsp:txXfrm>
        <a:off x="305985" y="1309163"/>
        <a:ext cx="2246997" cy="1395157"/>
      </dsp:txXfrm>
    </dsp:sp>
    <dsp:sp modelId="{066F0668-22E1-2647-8043-1EA3396738BE}">
      <dsp:nvSpPr>
        <dsp:cNvPr id="0" name=""/>
        <dsp:cNvSpPr/>
      </dsp:nvSpPr>
      <dsp:spPr>
        <a:xfrm>
          <a:off x="2855699" y="1019412"/>
          <a:ext cx="2333807" cy="1481967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B184016-B93C-CA49-90A9-40F3BC346F84}">
      <dsp:nvSpPr>
        <dsp:cNvPr id="0" name=""/>
        <dsp:cNvSpPr/>
      </dsp:nvSpPr>
      <dsp:spPr>
        <a:xfrm>
          <a:off x="3115011" y="1265758"/>
          <a:ext cx="2333807" cy="1481967"/>
        </a:xfrm>
        <a:prstGeom prst="roundRect">
          <a:avLst>
            <a:gd name="adj" fmla="val 10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/>
            <a:t>Secondary Data Source:</a:t>
          </a:r>
          <a:br>
            <a:rPr lang="en-US" sz="1500" b="1" kern="1200" dirty="0"/>
          </a:br>
          <a:br>
            <a:rPr lang="en-US" sz="1500" b="1" kern="1200" dirty="0"/>
          </a:br>
          <a:r>
            <a:rPr lang="en-US" sz="1500" b="0" kern="1200" dirty="0"/>
            <a:t>The United Nations’ 2024 </a:t>
          </a:r>
          <a:r>
            <a:rPr lang="en-US" sz="1500" kern="1200" dirty="0"/>
            <a:t>immigrant population data</a:t>
          </a:r>
          <a:br>
            <a:rPr lang="en-US" sz="1500" kern="1200" dirty="0"/>
          </a:br>
          <a:endParaRPr lang="en-US" sz="1500" kern="1200" dirty="0"/>
        </a:p>
      </dsp:txBody>
      <dsp:txXfrm>
        <a:off x="3158416" y="1309163"/>
        <a:ext cx="2246997" cy="1395157"/>
      </dsp:txXfrm>
    </dsp:sp>
    <dsp:sp modelId="{798AE76D-5FFD-AC4D-994A-F19290009C2B}">
      <dsp:nvSpPr>
        <dsp:cNvPr id="0" name=""/>
        <dsp:cNvSpPr/>
      </dsp:nvSpPr>
      <dsp:spPr>
        <a:xfrm>
          <a:off x="5708130" y="1019412"/>
          <a:ext cx="2333807" cy="1481967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69E4B4-656D-FE4F-8890-794F6371A6E5}">
      <dsp:nvSpPr>
        <dsp:cNvPr id="0" name=""/>
        <dsp:cNvSpPr/>
      </dsp:nvSpPr>
      <dsp:spPr>
        <a:xfrm>
          <a:off x="5967442" y="1265758"/>
          <a:ext cx="2333807" cy="1481967"/>
        </a:xfrm>
        <a:prstGeom prst="roundRect">
          <a:avLst>
            <a:gd name="adj" fmla="val 10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/>
            <a:t>Data Source Selection:</a:t>
          </a:r>
          <a:br>
            <a:rPr lang="en-US" sz="1500" b="1" kern="1200" dirty="0"/>
          </a:br>
          <a:br>
            <a:rPr lang="en-US" sz="1500" b="1" kern="1200" dirty="0"/>
          </a:br>
          <a:r>
            <a:rPr lang="en-US" sz="1500" kern="1200" dirty="0"/>
            <a:t>Reliability, global scope, breadth of metrics</a:t>
          </a:r>
          <a:br>
            <a:rPr lang="en-US" sz="1500" kern="1200" dirty="0"/>
          </a:br>
          <a:br>
            <a:rPr lang="en-US" sz="1500" kern="1200" dirty="0"/>
          </a:br>
          <a:endParaRPr lang="en-US" sz="1500" kern="1200" dirty="0"/>
        </a:p>
      </dsp:txBody>
      <dsp:txXfrm>
        <a:off x="6010847" y="1309163"/>
        <a:ext cx="2246997" cy="1395157"/>
      </dsp:txXfrm>
    </dsp:sp>
    <dsp:sp modelId="{40FDFB47-1CAB-474E-860B-BDEB757EC687}">
      <dsp:nvSpPr>
        <dsp:cNvPr id="0" name=""/>
        <dsp:cNvSpPr/>
      </dsp:nvSpPr>
      <dsp:spPr>
        <a:xfrm>
          <a:off x="8560562" y="1019412"/>
          <a:ext cx="2333807" cy="1481967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76B982F-0641-904A-A595-92FDF22A4D6A}">
      <dsp:nvSpPr>
        <dsp:cNvPr id="0" name=""/>
        <dsp:cNvSpPr/>
      </dsp:nvSpPr>
      <dsp:spPr>
        <a:xfrm>
          <a:off x="8819874" y="1265758"/>
          <a:ext cx="2333807" cy="1481967"/>
        </a:xfrm>
        <a:prstGeom prst="roundRect">
          <a:avLst>
            <a:gd name="adj" fmla="val 10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b="1" kern="1200" dirty="0"/>
            <a:t>7 Topic Areas: </a:t>
          </a:r>
          <a:br>
            <a:rPr lang="en-US" sz="1500" kern="1200" dirty="0"/>
          </a:br>
          <a:br>
            <a:rPr lang="en-US" sz="1500" kern="1200" dirty="0"/>
          </a:br>
          <a:r>
            <a:rPr lang="en-US" sz="1500" i="0" kern="1200" dirty="0"/>
            <a:t>Education, Employment, Environment, Health, Income, Infrastructure, and Safety</a:t>
          </a:r>
        </a:p>
      </dsp:txBody>
      <dsp:txXfrm>
        <a:off x="8863279" y="1309163"/>
        <a:ext cx="2246997" cy="139515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DF88F2B-7A8E-3840-8A01-17F63D3BC8F9}">
      <dsp:nvSpPr>
        <dsp:cNvPr id="0" name=""/>
        <dsp:cNvSpPr/>
      </dsp:nvSpPr>
      <dsp:spPr>
        <a:xfrm>
          <a:off x="0" y="721677"/>
          <a:ext cx="3137892" cy="1992561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7C32068-B12E-6B41-8FB5-78B20F6802E0}">
      <dsp:nvSpPr>
        <dsp:cNvPr id="0" name=""/>
        <dsp:cNvSpPr/>
      </dsp:nvSpPr>
      <dsp:spPr>
        <a:xfrm>
          <a:off x="348654" y="1052899"/>
          <a:ext cx="3137892" cy="1992561"/>
        </a:xfrm>
        <a:prstGeom prst="roundRect">
          <a:avLst>
            <a:gd name="adj" fmla="val 10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Country-Level Analysis</a:t>
          </a:r>
          <a:r>
            <a:rPr lang="en-US" sz="2000" kern="1200" dirty="0"/>
            <a:t>:</a:t>
          </a:r>
          <a:br>
            <a:rPr lang="en-US" sz="2000" kern="1200" dirty="0"/>
          </a:br>
          <a:br>
            <a:rPr lang="en-US" sz="2000" kern="1200" dirty="0"/>
          </a:br>
          <a:r>
            <a:rPr lang="en-US" sz="2000" b="0" i="0" kern="1200" dirty="0"/>
            <a:t>View a </a:t>
          </a:r>
          <a:r>
            <a:rPr lang="en-US" sz="2000" b="0" i="0" kern="1200"/>
            <a:t>selected country’s </a:t>
          </a:r>
          <a:r>
            <a:rPr lang="en-US" sz="2000" b="0" i="0" kern="1200" dirty="0"/>
            <a:t>metrics and ranks</a:t>
          </a:r>
          <a:br>
            <a:rPr lang="en-US" sz="2000" b="0" i="0" kern="1200" dirty="0"/>
          </a:br>
          <a:br>
            <a:rPr lang="en-US" sz="2000" b="0" i="0" kern="1200" dirty="0"/>
          </a:br>
          <a:endParaRPr lang="en-US" sz="2000" kern="1200" dirty="0"/>
        </a:p>
      </dsp:txBody>
      <dsp:txXfrm>
        <a:off x="407014" y="1111259"/>
        <a:ext cx="3021172" cy="1875841"/>
      </dsp:txXfrm>
    </dsp:sp>
    <dsp:sp modelId="{066F0668-22E1-2647-8043-1EA3396738BE}">
      <dsp:nvSpPr>
        <dsp:cNvPr id="0" name=""/>
        <dsp:cNvSpPr/>
      </dsp:nvSpPr>
      <dsp:spPr>
        <a:xfrm>
          <a:off x="3835201" y="721677"/>
          <a:ext cx="3137892" cy="1992561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B184016-B93C-CA49-90A9-40F3BC346F84}">
      <dsp:nvSpPr>
        <dsp:cNvPr id="0" name=""/>
        <dsp:cNvSpPr/>
      </dsp:nvSpPr>
      <dsp:spPr>
        <a:xfrm>
          <a:off x="4183856" y="1052899"/>
          <a:ext cx="3137892" cy="1992561"/>
        </a:xfrm>
        <a:prstGeom prst="roundRect">
          <a:avLst>
            <a:gd name="adj" fmla="val 10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Metric-Level Analysis:</a:t>
          </a:r>
          <a:br>
            <a:rPr lang="en-US" sz="2000" b="1" kern="1200" dirty="0"/>
          </a:br>
          <a:br>
            <a:rPr lang="en-US" sz="2000" b="1" kern="1200" dirty="0"/>
          </a:br>
          <a:r>
            <a:rPr lang="en-US" sz="2000" b="0" i="0" kern="1200" dirty="0"/>
            <a:t>Compare countries by specific metrics with charts and statistics</a:t>
          </a:r>
          <a:br>
            <a:rPr lang="en-US" sz="2000" b="0" i="0" kern="1200" dirty="0"/>
          </a:br>
          <a:endParaRPr lang="en-US" sz="2000" kern="1200" dirty="0"/>
        </a:p>
      </dsp:txBody>
      <dsp:txXfrm>
        <a:off x="4242216" y="1111259"/>
        <a:ext cx="3021172" cy="1875841"/>
      </dsp:txXfrm>
    </dsp:sp>
    <dsp:sp modelId="{798AE76D-5FFD-AC4D-994A-F19290009C2B}">
      <dsp:nvSpPr>
        <dsp:cNvPr id="0" name=""/>
        <dsp:cNvSpPr/>
      </dsp:nvSpPr>
      <dsp:spPr>
        <a:xfrm>
          <a:off x="7670403" y="721677"/>
          <a:ext cx="3137892" cy="1992561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A69E4B4-656D-FE4F-8890-794F6371A6E5}">
      <dsp:nvSpPr>
        <dsp:cNvPr id="0" name=""/>
        <dsp:cNvSpPr/>
      </dsp:nvSpPr>
      <dsp:spPr>
        <a:xfrm>
          <a:off x="8019057" y="1052899"/>
          <a:ext cx="3137892" cy="1992561"/>
        </a:xfrm>
        <a:prstGeom prst="roundRect">
          <a:avLst>
            <a:gd name="adj" fmla="val 10000"/>
          </a:avLst>
        </a:prstGeom>
        <a:solidFill>
          <a:schemeClr val="dk2">
            <a:alpha val="90000"/>
            <a:tint val="4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/>
            <a:t>Topic-Level Analysis:</a:t>
          </a:r>
          <a:br>
            <a:rPr lang="en-US" sz="2000" b="1" kern="1200" dirty="0"/>
          </a:br>
          <a:br>
            <a:rPr lang="en-US" sz="2000" b="1" kern="1200" dirty="0"/>
          </a:br>
          <a:r>
            <a:rPr lang="en-US" sz="2000" b="0" i="0" kern="1200" dirty="0"/>
            <a:t>Compare countries using aggregated topic scores and personalized weighting</a:t>
          </a:r>
          <a:endParaRPr lang="en-US" sz="2000" kern="1200" dirty="0"/>
        </a:p>
      </dsp:txBody>
      <dsp:txXfrm>
        <a:off x="8077417" y="1111259"/>
        <a:ext cx="3021172" cy="187584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EA67E988-5919-57BB-C7DE-D3EAD38A30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17870" y="6209925"/>
            <a:ext cx="11155680" cy="45719"/>
          </a:xfrm>
          <a:custGeom>
            <a:avLst/>
            <a:gdLst>
              <a:gd name="connsiteX0" fmla="*/ 0 w 8715708"/>
              <a:gd name="connsiteY0" fmla="*/ 0 h 45719"/>
              <a:gd name="connsiteX1" fmla="*/ 3694525 w 8715708"/>
              <a:gd name="connsiteY1" fmla="*/ 0 h 45719"/>
              <a:gd name="connsiteX2" fmla="*/ 5021183 w 8715708"/>
              <a:gd name="connsiteY2" fmla="*/ 0 h 45719"/>
              <a:gd name="connsiteX3" fmla="*/ 8715708 w 8715708"/>
              <a:gd name="connsiteY3" fmla="*/ 0 h 45719"/>
              <a:gd name="connsiteX4" fmla="*/ 8715708 w 8715708"/>
              <a:gd name="connsiteY4" fmla="*/ 45719 h 45719"/>
              <a:gd name="connsiteX5" fmla="*/ 5021183 w 8715708"/>
              <a:gd name="connsiteY5" fmla="*/ 45719 h 45719"/>
              <a:gd name="connsiteX6" fmla="*/ 3694525 w 8715708"/>
              <a:gd name="connsiteY6" fmla="*/ 45719 h 45719"/>
              <a:gd name="connsiteX7" fmla="*/ 0 w 8715708"/>
              <a:gd name="connsiteY7" fmla="*/ 45719 h 457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5708" h="45719">
                <a:moveTo>
                  <a:pt x="0" y="0"/>
                </a:moveTo>
                <a:lnTo>
                  <a:pt x="3694525" y="0"/>
                </a:lnTo>
                <a:lnTo>
                  <a:pt x="5021183" y="0"/>
                </a:lnTo>
                <a:lnTo>
                  <a:pt x="8715708" y="0"/>
                </a:lnTo>
                <a:lnTo>
                  <a:pt x="8715708" y="45719"/>
                </a:lnTo>
                <a:lnTo>
                  <a:pt x="5021183" y="45719"/>
                </a:lnTo>
                <a:lnTo>
                  <a:pt x="3694525" y="45719"/>
                </a:lnTo>
                <a:lnTo>
                  <a:pt x="0" y="4571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2327B2-BA4B-2C04-0751-5CB63D4AA4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208" y="978408"/>
            <a:ext cx="11155680" cy="3429000"/>
          </a:xfrm>
        </p:spPr>
        <p:txBody>
          <a:bodyPr anchor="t">
            <a:normAutofit/>
          </a:bodyPr>
          <a:lstStyle>
            <a:lvl1pPr algn="l">
              <a:defRPr sz="7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201176-DC7A-4C3D-3D8F-352526DA7B5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1208" y="4480560"/>
            <a:ext cx="7104888" cy="1399032"/>
          </a:xfrm>
        </p:spPr>
        <p:txBody>
          <a:bodyPr anchor="b">
            <a:normAutofit/>
          </a:bodyPr>
          <a:lstStyle>
            <a:lvl1pPr marL="0" indent="0" algn="l">
              <a:buNone/>
              <a:defRPr sz="22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7DC221-9A2E-7459-102F-C3CFB27CC3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020671-6F7D-3A03-EEC1-661A87F96F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453D3A-E0F9-8386-2A6C-96671FBB15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68576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C36771-E72D-FAD8-771E-3E196DD2E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B5BB827-257D-60D9-792F-E695900429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CE5D2E7-C856-F78A-E88C-375474982A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DAB289-9591-51C9-9E3C-B6F2ACC6A6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FE037C-790D-7442-8E43-D2740B395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55837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635151-A38B-3766-6A32-FF1DF7687D9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659368" y="978408"/>
            <a:ext cx="2551176" cy="536752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3D132D1-640C-FB9A-AD6F-D845738349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21208" y="978408"/>
            <a:ext cx="8010144" cy="536752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55F80A-4BA7-8ED8-9A62-B921942726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E38113-D55A-A1A0-D1FE-53C95860F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919DDB-F89D-4B2D-21A2-82AF1D102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62572D8-D485-1DB1-34B1-C35C61C89940}"/>
              </a:ext>
            </a:extLst>
          </p:cNvPr>
          <p:cNvSpPr/>
          <p:nvPr/>
        </p:nvSpPr>
        <p:spPr>
          <a:xfrm rot="5400000">
            <a:off x="8936623" y="3585018"/>
            <a:ext cx="5325734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6235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26D03-149A-DAB3-4B2A-E9B74F2E25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C1E73D-41A7-9934-0990-9208B95232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BB2A3F-E719-673C-5D56-F663712D0E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AE594A-52F5-D85E-343C-ADFEE3C72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7D5C9C-B2E2-FC26-E459-9E880EF975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2898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29D51F-B2D5-2804-4F7C-C99850FBD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020056" cy="4288536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FE5516-03B6-C488-EB4A-68AE681EDF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208" y="5266944"/>
            <a:ext cx="5020056" cy="1088136"/>
          </a:xfrm>
        </p:spPr>
        <p:txBody>
          <a:bodyPr anchor="b">
            <a:normAutofit/>
          </a:bodyPr>
          <a:lstStyle>
            <a:lvl1pPr marL="0" indent="0">
              <a:buNone/>
              <a:defRPr sz="2200" i="1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0ECB4D7-49A7-D050-70B9-11A1E2D445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9A913F-AD00-C1EE-B01A-8590671C0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4FC386-B2AF-6FAD-D053-E22D48CD7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E1E1B67-3BFF-F04B-52F4-7E724FB3B24D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17443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E3B21-CF4D-1B01-0F4E-D32C1B218B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FB39FF2-6858-B514-B695-58442557D0C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21208" y="2578608"/>
            <a:ext cx="5166360" cy="37673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A30130-974D-B91D-5B93-EC52AABDB5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19672" y="2578608"/>
            <a:ext cx="5166360" cy="37673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15BED99-6FD7-9C6B-1152-A6E42715BB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253AAC-5967-2565-A715-82D3505ABF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B51313-69FB-E016-3CC1-62CA476ED2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54492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B3DF9D-B849-CE37-97E4-AD37F8806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11164824" cy="121615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9D4C626-4008-960A-E601-6AA9F4BB8D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208" y="2340864"/>
            <a:ext cx="5166360" cy="65836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6E8D6C-AC07-ED6B-2EA8-9C40A5AEA7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21208" y="3035808"/>
            <a:ext cx="5166360" cy="33101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C52617E-C6D9-246B-E7B7-8159DF17C0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19672" y="2340864"/>
            <a:ext cx="5166360" cy="65836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BC2094-7EBC-02C5-5AB5-233E63080A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519672" y="3035808"/>
            <a:ext cx="5166360" cy="33101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010BD2-59B4-FD2E-3C5E-C83AE6003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72B35C4-A654-7759-BDA0-94D9D1A216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55F4347-2EC0-CA6E-2637-8048456D7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25738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4716D-52F2-C7FB-83B1-2DA1AD375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6F4A371-AC27-6A28-32E6-74A28371B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155941A-A24E-885D-E894-0326F4C40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D5E5B4-971F-FF6A-1B07-A5C8537055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896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9F431F-E6DC-4137-3092-A30A0A3628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6AC814B-67B4-C70F-FA51-6205D5E2C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EAA9C9-D895-DD20-1089-EA75EA428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8123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B50562-884C-9053-70C1-3B72A0B45E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020056" cy="2459736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18F509-68F0-39D5-1A8B-CE246715AE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9672" y="987424"/>
            <a:ext cx="5166360" cy="5358384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58E37C-27CE-3A84-FC74-BDCCD8A9A3E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1208" y="3575304"/>
            <a:ext cx="5020056" cy="2770632"/>
          </a:xfrm>
        </p:spPr>
        <p:txBody>
          <a:bodyPr>
            <a:normAutofit/>
          </a:bodyPr>
          <a:lstStyle>
            <a:lvl1pPr marL="0" indent="0">
              <a:buNone/>
              <a:defRPr sz="22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A95F79-E23E-11D2-40BF-66ED340195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57F7FC-06F3-3D89-5D1A-4EC4B1D735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54ACD5-6E0B-5713-DC9A-41E9D62AB1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64824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5B2D45-7CDB-D38C-2AAE-273F7976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5020056" cy="2459736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CBF0855-1744-56E4-B115-3A3C5EA783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519672" y="987424"/>
            <a:ext cx="5166360" cy="535838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85E8A1D-28AE-4A19-BD96-401D4822A53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21208" y="3575304"/>
            <a:ext cx="5020056" cy="2770632"/>
          </a:xfrm>
        </p:spPr>
        <p:txBody>
          <a:bodyPr>
            <a:normAutofit/>
          </a:bodyPr>
          <a:lstStyle>
            <a:lvl1pPr marL="0" indent="0">
              <a:buNone/>
              <a:defRPr sz="220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327DDB-CE95-4C89-DFC5-7DDBFC24E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0C50CD-E178-4744-9B35-B2F624D6C5E9}" type="datetimeFigureOut">
              <a:rPr lang="en-US" smtClean="0"/>
              <a:t>5/6/2025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22C835-F3B5-943C-FFC4-D5BA9666A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709891-6E3C-ADED-01DD-15FCED37AF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8CC95F-0247-41B6-91CF-DC97C76A70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67490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31A28D7-6581-4956-AAE3-9104804DF5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11155680" cy="14630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3CFCCA4-57A4-08A1-FC45-D2BBA66FAB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1208" y="2578608"/>
            <a:ext cx="11155680" cy="376732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FAA0F4-2442-8D45-3C3D-1B8F55C868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21208" y="641908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E80C50CD-E178-4744-9B35-B2F624D6C5E9}" type="datetimeFigureOut">
              <a:rPr lang="en-US" smtClean="0"/>
              <a:pPr/>
              <a:t>5/6/2025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03785E-FB42-1D54-92AC-D0A61A8FABD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21208" y="10058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9CF34-1274-DB45-4809-90E5D244A9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7432" y="6419088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148CC95F-0247-41B6-91CF-DC97C76A7088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774A975B-A886-5202-0489-6965514A0D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517869" y="508090"/>
            <a:ext cx="11153214" cy="149279"/>
          </a:xfrm>
          <a:custGeom>
            <a:avLst/>
            <a:gdLst>
              <a:gd name="connsiteX0" fmla="*/ 0 w 8085002"/>
              <a:gd name="connsiteY0" fmla="*/ 0 h 149279"/>
              <a:gd name="connsiteX1" fmla="*/ 8085002 w 8085002"/>
              <a:gd name="connsiteY1" fmla="*/ 0 h 149279"/>
              <a:gd name="connsiteX2" fmla="*/ 8085002 w 8085002"/>
              <a:gd name="connsiteY2" fmla="*/ 149279 h 149279"/>
              <a:gd name="connsiteX3" fmla="*/ 0 w 8085002"/>
              <a:gd name="connsiteY3" fmla="*/ 149279 h 14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085002" h="149279">
                <a:moveTo>
                  <a:pt x="0" y="0"/>
                </a:moveTo>
                <a:lnTo>
                  <a:pt x="8085002" y="0"/>
                </a:lnTo>
                <a:lnTo>
                  <a:pt x="8085002" y="149279"/>
                </a:lnTo>
                <a:lnTo>
                  <a:pt x="0" y="149279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9980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72" r:id="rId6"/>
    <p:sldLayoutId id="2147483667" r:id="rId7"/>
    <p:sldLayoutId id="2147483668" r:id="rId8"/>
    <p:sldLayoutId id="2147483669" r:id="rId9"/>
    <p:sldLayoutId id="2147483671" r:id="rId10"/>
    <p:sldLayoutId id="2147483670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E20BB609-EF92-42DB-836C-0699A590B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World map with flight paths">
            <a:extLst>
              <a:ext uri="{FF2B5EF4-FFF2-40B4-BE49-F238E27FC236}">
                <a16:creationId xmlns:a16="http://schemas.microsoft.com/office/drawing/2014/main" id="{7D8A73B8-5AB5-8687-D599-CDF71A59C7D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6812" r="-1" b="10749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7508F7DC-CA28-4ACE-AF79-D7E98ED1BF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89239" y="-389238"/>
            <a:ext cx="6858000" cy="763647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9AB20218-A500-457C-B65C-F3D198B1F7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V="1">
            <a:off x="1524" y="0"/>
            <a:ext cx="12188952" cy="3652125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D944A8B-B88D-96A2-1448-3CD102138E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70" y="978408"/>
            <a:ext cx="8686796" cy="2334247"/>
          </a:xfrm>
        </p:spPr>
        <p:txBody>
          <a:bodyPr anchor="t">
            <a:normAutofit/>
          </a:bodyPr>
          <a:lstStyle/>
          <a:p>
            <a:r>
              <a:rPr lang="en-US" i="0" u="none" strike="noStrike" dirty="0">
                <a:solidFill>
                  <a:srgbClr val="FFFFFF"/>
                </a:solidFill>
                <a:effectLst/>
                <a:latin typeface="-webkit-standard"/>
              </a:rPr>
              <a:t>Global Relocation Dashboard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8686800" cy="14927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42758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081CF-690E-6DF8-6567-196ADEF249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0" u="none" strike="noStrike" dirty="0">
                <a:solidFill>
                  <a:srgbClr val="000000"/>
                </a:solidFill>
                <a:effectLst/>
                <a:latin typeface="-webkit-standard"/>
              </a:rPr>
              <a:t>Project Overview</a:t>
            </a:r>
            <a:endParaRPr lang="en-US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46BD344-0CBF-F31B-E39A-24271C1040B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71745403"/>
              </p:ext>
            </p:extLst>
          </p:nvPr>
        </p:nvGraphicFramePr>
        <p:xfrm>
          <a:off x="521208" y="2578608"/>
          <a:ext cx="11155680" cy="376732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398338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4213918-F1EB-4BCE-BE23-F5E9851EE0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7C6F08-48D8-BEF6-1C10-055222F58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8408"/>
            <a:ext cx="11155680" cy="1463040"/>
          </a:xfrm>
        </p:spPr>
        <p:txBody>
          <a:bodyPr>
            <a:normAutofit/>
          </a:bodyPr>
          <a:lstStyle/>
          <a:p>
            <a:r>
              <a:rPr lang="en-US" i="0" u="none" strike="noStrike" dirty="0">
                <a:effectLst/>
                <a:latin typeface="-webkit-standard"/>
              </a:rPr>
              <a:t>Data Sources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062E862-C7F7-4CA1-B929-D0B75F5E9F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56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E71A8EDA-BBBD-A04F-001D-53616BBBB54C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96044263"/>
              </p:ext>
            </p:extLst>
          </p:nvPr>
        </p:nvGraphicFramePr>
        <p:xfrm>
          <a:off x="520700" y="2578100"/>
          <a:ext cx="11156950" cy="37671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86955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55E22C-42C3-8F05-C702-720F8AEA14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0" u="none" strike="noStrike" dirty="0">
                <a:solidFill>
                  <a:srgbClr val="000000"/>
                </a:solidFill>
                <a:effectLst/>
                <a:latin typeface="-webkit-standard"/>
              </a:rPr>
              <a:t>Country Selection Criteria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7E70DB-83D0-FDEA-6067-60FD124FC1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38799" y="2202874"/>
            <a:ext cx="6220691" cy="3579736"/>
          </a:xfrm>
        </p:spPr>
        <p:txBody>
          <a:bodyPr>
            <a:normAutofit fontScale="92500"/>
          </a:bodyPr>
          <a:lstStyle/>
          <a:p>
            <a:r>
              <a:rPr lang="en-US" sz="2400" b="1" dirty="0"/>
              <a:t>Focus</a:t>
            </a:r>
            <a:r>
              <a:rPr lang="en-US" sz="2400" dirty="0"/>
              <a:t>: Top 50 countries with the largest immigrant populations in 2024</a:t>
            </a:r>
          </a:p>
          <a:p>
            <a:r>
              <a:rPr lang="en-US" sz="2400" b="1" dirty="0"/>
              <a:t>Source</a:t>
            </a:r>
            <a:r>
              <a:rPr lang="en-US" sz="2400" dirty="0"/>
              <a:t>: United Nations International Migrant Stock dataset</a:t>
            </a:r>
          </a:p>
          <a:p>
            <a:r>
              <a:rPr lang="en-US" sz="2400" b="1" dirty="0"/>
              <a:t>Rationale</a:t>
            </a:r>
            <a:r>
              <a:rPr lang="en-US" sz="2400" dirty="0"/>
              <a:t>: These countries are most relevant for global mobility and expat life</a:t>
            </a:r>
          </a:p>
          <a:p>
            <a:r>
              <a:rPr lang="en-US" sz="2400" b="1" dirty="0"/>
              <a:t>Process</a:t>
            </a:r>
            <a:r>
              <a:rPr lang="en-US" sz="2400" dirty="0"/>
              <a:t>: Downloaded, reviewed, and filtered the list to ensure diverse global representation</a:t>
            </a:r>
          </a:p>
          <a:p>
            <a:endParaRPr lang="en-US" dirty="0"/>
          </a:p>
        </p:txBody>
      </p:sp>
      <p:pic>
        <p:nvPicPr>
          <p:cNvPr id="15" name="Picture 14" descr="Floating globe showing Eastern Hemisphere">
            <a:extLst>
              <a:ext uri="{FF2B5EF4-FFF2-40B4-BE49-F238E27FC236}">
                <a16:creationId xmlns:a16="http://schemas.microsoft.com/office/drawing/2014/main" id="{F57D239C-204F-61D9-FEE2-435D9EDC57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112" y="1722120"/>
            <a:ext cx="4779818" cy="4779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5402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7A79D-1B82-0850-D13C-519BEB1F32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0" u="none" strike="noStrike" dirty="0">
                <a:solidFill>
                  <a:srgbClr val="000000"/>
                </a:solidFill>
                <a:effectLst/>
                <a:latin typeface="-webkit-standard"/>
              </a:rPr>
              <a:t>Data Cleaning and Preparation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C05C2-305B-BF03-B811-53BDF652A0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8476" y="2188315"/>
            <a:ext cx="11155680" cy="3767328"/>
          </a:xfrm>
        </p:spPr>
        <p:txBody>
          <a:bodyPr/>
          <a:lstStyle/>
          <a:p>
            <a:r>
              <a:rPr lang="en-US" dirty="0"/>
              <a:t>Imported raw data sets</a:t>
            </a:r>
          </a:p>
          <a:p>
            <a:r>
              <a:rPr lang="en-US" dirty="0"/>
              <a:t>Filtered </a:t>
            </a:r>
            <a:r>
              <a:rPr lang="en-US" i="1" dirty="0"/>
              <a:t>World Development Indicators</a:t>
            </a:r>
            <a:r>
              <a:rPr lang="en-US" dirty="0"/>
              <a:t> (WDI) data to focus on the 50 selected countries</a:t>
            </a:r>
          </a:p>
          <a:p>
            <a:r>
              <a:rPr lang="en-US" dirty="0"/>
              <a:t>Merged continent information for geographic grouping</a:t>
            </a:r>
          </a:p>
          <a:p>
            <a:r>
              <a:rPr lang="en-US" dirty="0"/>
              <a:t>Extracted the most recent available value for each metric</a:t>
            </a:r>
          </a:p>
          <a:p>
            <a:r>
              <a:rPr lang="en-US" dirty="0"/>
              <a:t>Labeled each metric with its corresponding topic</a:t>
            </a:r>
          </a:p>
          <a:p>
            <a:r>
              <a:rPr lang="en-US" dirty="0"/>
              <a:t>Normalized metric values to a 0–100 scale (for topic-level analysis)</a:t>
            </a:r>
          </a:p>
          <a:p>
            <a:r>
              <a:rPr lang="en-US" dirty="0"/>
              <a:t>Calculated average scores for each topic by country</a:t>
            </a:r>
          </a:p>
        </p:txBody>
      </p:sp>
    </p:spTree>
    <p:extLst>
      <p:ext uri="{BB962C8B-B14F-4D97-AF65-F5344CB8AC3E}">
        <p14:creationId xmlns:p14="http://schemas.microsoft.com/office/powerpoint/2010/main" val="9026875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98866D-E1A9-4A95-5D91-4B21C2F6C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0" u="none" strike="noStrike" dirty="0">
                <a:solidFill>
                  <a:srgbClr val="000000"/>
                </a:solidFill>
                <a:effectLst/>
                <a:latin typeface="-webkit-standard"/>
              </a:rPr>
              <a:t>Dashboard Structure</a:t>
            </a:r>
            <a:endParaRPr lang="en-US" dirty="0"/>
          </a:p>
        </p:txBody>
      </p:sp>
      <p:graphicFrame>
        <p:nvGraphicFramePr>
          <p:cNvPr id="8" name="Content Placeholder 2">
            <a:extLst>
              <a:ext uri="{FF2B5EF4-FFF2-40B4-BE49-F238E27FC236}">
                <a16:creationId xmlns:a16="http://schemas.microsoft.com/office/drawing/2014/main" id="{4B1BD6A8-084F-93D6-EA1E-657061E3B94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98855191"/>
              </p:ext>
            </p:extLst>
          </p:nvPr>
        </p:nvGraphicFramePr>
        <p:xfrm>
          <a:off x="520700" y="2578100"/>
          <a:ext cx="11156950" cy="37671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830741729"/>
      </p:ext>
    </p:extLst>
  </p:cSld>
  <p:clrMapOvr>
    <a:masterClrMapping/>
  </p:clrMapOvr>
</p:sld>
</file>

<file path=ppt/theme/theme1.xml><?xml version="1.0" encoding="utf-8"?>
<a:theme xmlns:a="http://schemas.openxmlformats.org/drawingml/2006/main" name="GestaltVTI">
  <a:themeElements>
    <a:clrScheme name="Gestalt">
      <a:dk1>
        <a:srgbClr val="000000"/>
      </a:dk1>
      <a:lt1>
        <a:sysClr val="window" lastClr="FFFFFF"/>
      </a:lt1>
      <a:dk2>
        <a:srgbClr val="262626"/>
      </a:dk2>
      <a:lt2>
        <a:srgbClr val="F7F7F7"/>
      </a:lt2>
      <a:accent1>
        <a:srgbClr val="EBA000"/>
      </a:accent1>
      <a:accent2>
        <a:srgbClr val="00BAC8"/>
      </a:accent2>
      <a:accent3>
        <a:srgbClr val="E64823"/>
      </a:accent3>
      <a:accent4>
        <a:srgbClr val="4D5AFF"/>
      </a:accent4>
      <a:accent5>
        <a:srgbClr val="FE5D21"/>
      </a:accent5>
      <a:accent6>
        <a:srgbClr val="00C777"/>
      </a:accent6>
      <a:hlink>
        <a:srgbClr val="2998E3"/>
      </a:hlink>
      <a:folHlink>
        <a:srgbClr val="939393"/>
      </a:folHlink>
    </a:clrScheme>
    <a:fontScheme name="Gestalt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GestaltVTI" id="{4F87C71D-53D1-4B71-BF97-FD0EA4B25665}" vid="{A110AFC4-8D8A-4C02-8885-7BA370B379B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288</Words>
  <Application>Microsoft Office PowerPoint</Application>
  <PresentationFormat>Widescreen</PresentationFormat>
  <Paragraphs>27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-webkit-standard</vt:lpstr>
      <vt:lpstr>Arial</vt:lpstr>
      <vt:lpstr>Bierstadt</vt:lpstr>
      <vt:lpstr>GestaltVTI</vt:lpstr>
      <vt:lpstr>Global Relocation Dashboard</vt:lpstr>
      <vt:lpstr>Project Overview</vt:lpstr>
      <vt:lpstr>Data Sources</vt:lpstr>
      <vt:lpstr>Country Selection Criteria</vt:lpstr>
      <vt:lpstr>Data Cleaning and Preparation</vt:lpstr>
      <vt:lpstr>Dashboard Structure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Manuela Amaral Fernandes Maldonado (She/Her)</dc:creator>
  <cp:lastModifiedBy>Luke Tam</cp:lastModifiedBy>
  <cp:revision>2</cp:revision>
  <dcterms:created xsi:type="dcterms:W3CDTF">2025-05-04T21:15:38Z</dcterms:created>
  <dcterms:modified xsi:type="dcterms:W3CDTF">2025-05-06T20:42:23Z</dcterms:modified>
</cp:coreProperties>
</file>

<file path=docProps/thumbnail.jpeg>
</file>